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64" r:id="rId3"/>
    <p:sldId id="266" r:id="rId4"/>
    <p:sldId id="267" r:id="rId5"/>
    <p:sldId id="268" r:id="rId6"/>
    <p:sldId id="269" r:id="rId7"/>
    <p:sldId id="270" r:id="rId8"/>
    <p:sldId id="27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 showGuides="1">
      <p:cViewPr>
        <p:scale>
          <a:sx n="93" d="100"/>
          <a:sy n="93" d="100"/>
        </p:scale>
        <p:origin x="72" y="32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19:00:03.19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12464 5802 244 0,'-11'0'90'0,"8"3"-70"0,-1 3 10 0,4-6 2 16,-4 3-11-16,4-3-2 16,0 7 2-16,0-4 1 15,4-3-11-15,3 6 7 0,4-6 2 0,10 0 1 16,7 0 2-16,14 0-2 16,11 0-1-16,4 0 1 15,3 3-1-15,17 3-5 16,12 4 1-16,-5-4-5 15,-3 0-1-15,-10 1-2 16,-8-1 2-16,-6 0-5 16,-11 0-1-16,-8-3 0 15,-6 1 2-15,-7-4-8 16,-4 3 0-16,-3-3-53 16,-4-3-21-16,-4-1-34 15,1-2-12-15,0-3-18 16</inkml:trace>
  <inkml:trace contextRef="#ctx0" brushRef="#br0" timeOffset="540.939">13727 5200 252 0,'3'-22'93'0,"-3"12"-72"0,0 1 22 16,0 9 6-16,0-3-6 15,0 3 1-15,0 0-13 16,0 3-4-16,0 16-16 16,-3 3-4-16,-1 9-1 0,1 4-1 15,-1 8 0-15,-3 8-6 16,3 18-1-16,1 3 1 15,3 0 2-15,0-13-2 0,3-5-2 16,4-14 2-16,4-5 0 16,3-10 1-16,4-6 0 15,-1-3 0-15,5-7 2 16,6-6-1-16,11-3-1 16,-1-3-2-16,5-6 1 15,-1-7-1-15,-3-3 0 16,-4 3-31-16,-3 1-15 15,-4-1-25-15,-7 0-9 16,-3 1-47 0</inkml:trace>
  <inkml:trace contextRef="#ctx0" brushRef="#br0" timeOffset="871.509">14175 4974 340 0,'-4'-19'126'0,"1"16"-98"0,-1 0 12 16,4 3 0-16,0 0-13 16,-3 6-3-16,3 10-8 15,0 18 0-15,3 29-9 16,1 9 2-16,3 22 4 0,0 32-5 15,3 2-2-15,1 10-3 16,-1 16-3-16,1-16-2 16,3-10 1-16,0-5 1 0,0-11 0 15,0-11-20-15,-3-13-7 16,0-23-30-16,-4-14-12 16,-4-11-36-16,-3-15-16 15,-7-12 7 1</inkml:trace>
  <inkml:trace contextRef="#ctx0" brushRef="#br0" timeOffset="1321.102">12527 6639 276 0,'4'-19'104'0,"-1"16"-81"0,1 0 1 16,-4 6-5-16,7 3 0 15,3 4 5-15,8 5 3 0,7 4 3 16,6 3-16-16,8 0 5 0,7-3 4 16,18 6 1-16,27-6 3 15,15-7 0-15,18-2 1 32,27-7-7-32,5-6-2 0,23-4-7 0,-2-8 0 15,6-4-7-15,1-6-1 16,-15-3-2-16,0-1-2 15,-6 4-2-15,-19 6 1 16,-13 4-12-16,-8 5-7 16,-3 7-49-16,-10 3-20 15,-19 3-97 1</inkml:trace>
  <inkml:trace contextRef="#ctx0" brushRef="#br0" timeOffset="2134.395">18436 5560 220 0,'-25'0'85'0,"18"0"-66"0,0-6 12 0,7 6 1 15,4 0-2-15,6-3 4 16,8-3 4-16,7 6 1 15,7-4-21-15,6-2 1 0,12 6 1 16,13-3-7-16,-10 3 0 16,-7 0-5-16,14 0 0 15,-11 0-3-15,11-6 0 16,-14 6-3-16,7-3-2 16,-11 0-8-16,1-4-5 15,-8 4-90-15,-7 3-39 16,-7 0 1-1</inkml:trace>
  <inkml:trace contextRef="#ctx0" brushRef="#br0" timeOffset="2495.366">19315 4952 304 0,'10'-25'112'0,"-10"25"-87"0,0-10 4 16,0 10-2-16,-3 7-9 15,-1-4 1-15,-3 16 1 0,4-7 0 16,-8 20-11-16,4-7 3 0,-4 28 2 16,4-9-3-16,0 9-1 15,0-9-6-15,4 3-1 16,3-9-1-16,7-1 1 15,0-5-4-15,10-4-2 16,15 0 2-16,-7-9 2 16,-4 0 0-16,11-10 2 15,-8 1-4-15,8-10 0 16,-7 0-28-16,7-4-10 16,-8 4-45-16,8-6-16 15,-7 3-34 1</inkml:trace>
  <inkml:trace contextRef="#ctx0" brushRef="#br0" timeOffset="2810.303">19713 4955 244 0,'-3'-6'93'0,"3"6"-72"0,-7-3 20 15,7 3 7-15,-4 0-4 16,1 0 4-16,-1 6-10 16,1-3-3-16,-1 13-19 15,4-4-1-15,0 29 1 0,0-6-6 0,7 30-3 16,-3-11-2 0,3 37-1-16,-4-19-2 0,1 34-2 15,-1-21-2-15,1 12 1 16,-1-15 1-16,4 9 0 15,-3-16-25-15,3-6-8 16,0-13-34-16,-3-12-15 16,-1-6-71-1</inkml:trace>
  <inkml:trace contextRef="#ctx0" brushRef="#br0" timeOffset="3155.381">18634 6350 296 0,'-11'4'112'0,"11"-8"-87"0,11-2 18 16,-4 3 0-16,7-3-6 15,18-4 3-15,14 1-18 16,13 0-8-16,5-1-8 16,10 7 2-16,-3 6 2 0,-15-3 1 15,43 6 1-15,-22-2-4 16,58 5 0-16,-30-9-3 16,40 0 2-16,-36-3-4 15,40-22 0-15,-33 6-1 0,14-19-2 16,-24 7-41-1,7 0-18-15,-25 5-126 16</inkml:trace>
  <inkml:trace contextRef="#ctx0" brushRef="#br0" timeOffset="4506.277">14714 2234 148 0,'-3'0'57'0,"-1"9"-44"0,1 16 12 0,-1-12 4 16,1 18 0-16,-1 0 5 15,-3 19-7-15,-7 16-4 16,-11 41-13-16,-6 15 2 0,-15 44 2 15,-7 19-7-15,-4 57-2 16,-6 53-3-16,-8 34-2 16,-10 19 1-16,-7 19 1 15,3 9-3-15,11-6 0 16,7-28-1-16,7-35 0 16,4-41 0-16,10-12 0 0,4-44-29 15,6-31-14-15,5-19-63 16</inkml:trace>
  <inkml:trace contextRef="#ctx0" brushRef="#br0" timeOffset="4970.725">15173 8213 172 0,'25'-31'66'0,"-18"15"-52"0,0-6 14 15,-4 16 5-15</inkml:trace>
  <inkml:trace contextRef="#ctx0" brushRef="#br0" timeOffset="5199.812">15215 8144 402 0,'-3'19'58'0,"-8"9"-28"0,-3 10-3 0,-7 15 0 16,-11 28-11-16,-7 10-1 16,-10 7-7-16,-4 18 0 15,0 18-5-15,-3 4 0 16,-15 25-3-16,-10 4-3 16,-7 11 4-16,3 4 3 15,8-16-3-15,2-12-3 16,5-4 1-16,6-18 2 15,8-28-5-15,10-26-1 16,11-22-29-16,10-21-13 16,7-23-30-16,8-21-15 15,3-13-25 1</inkml:trace>
  <inkml:trace contextRef="#ctx0" brushRef="#br0" timeOffset="5526.434">14263 8511 228 0,'0'-66'85'0,"-4"41"-66"0,4-7 3 0,0 20-1 15,0-1-2 1,4 4 3-16,-1 3 5 0,1 6 4 15,3 12-17-15,4 23 7 0,6 24 3 16,8 17 3-16,10 11 1 16,15 42-11-1,13 6-3-15,4 28-10 0,7 19-3 16,7 3 1-16,7 15 1 16,-3-24-4-16,-11-16 1 15,-7-10-5-15,-10-18 1 16,-8-25-42-16,-7-23-17 15,-3-15-94 1</inkml:trace>
  <inkml:trace contextRef="#ctx0" brushRef="#br0" timeOffset="6218.689">16644 8272 244 0,'0'-9'90'0,"0"9"-70"0,0 0 13 0,0 0-1 16,-3 9-11-16,-1 7-1 15,0 9-4-15,-3 13 3 16,0 18-11-16,-7 20 2 0,-7-1 1 16,-11 13-2-16,-6 31 2 15,-8 3-6-15,-4 13-1 0,1 22 0 16,-4 6 0-16,4 9 0 15,3-6 2-15,7-21-1 16,7-20 2-16,7-22-2 16,11-21 0-16,11-16-3 15,10-22-2-15,7-13 9 16,11-15 6-16,14-7 2 16,20-6 1-16,19-3-9 15,7 0-5-15,3-3-6 16,18 0 1-16,3 0 1 15,-3-3 0-15,-4-4 2 16,8-2 1-16,-5-4-1 16,-6-6-2-16,-11-6 1 15,-10-10-1-15,-7 4-47 0,-8 2-20 16,-3 7-105 0</inkml:trace>
  <inkml:trace contextRef="#ctx0" brushRef="#br0" timeOffset="8602.216">18725 8313 188 0,'8'-12'71'0,"-8"12"-55"0,3-10 13 0,-3 10 4 16,-3-3-4-16,3-3 1 15,-4 6-4-15,0-3-1 16,-3-7-14-16,0 4-2 0,0-6 1 16,0-4-2-16,0 0 3 15,0 0-2-15,-3-2 0 16,2 2-3-16,-2 0-1 15,-1 1-1-15,-3 12 0 16,0-4-5-16,-11 17 1 16,4-4 2-16,-21 19 1 15,7-6-4-15,-15 15 1 16,8-5-2-16,-4 11 0 16,11-5 2-16,-4 15 0 15,7-9 0-15,4 9 2 16,3-13-3-16,8 17-2 0,3-13 2 15,6 9 0-15,1 0 3 16,7 16 1-16,0-10-1 16,7 10 1-16,-3-13 2 15,14-2 4-15,-4-11 0 16,14-12 2 0,-3-2-4-16,13-23 1 0,15-16-3 15,-14-9 2-15,-7 10-4 16,7-26-2-16,-7 7-3 15,3-26 1-15,-7 13 3 16,0-34 1-16,-3 15-4 16,-4-9 1-16,-7 16 2 0,0 6 1 15,-3 9 1-15,-4 13 2 16,0 6 1-16,-3 31 3 16,-1-3-5-16,1 51-3 15,-4-13 1-15,3 62 0 16,1-24 1-16,3 40 0 15,0-25-5-15,10 51 1 16,-2-32 0-16,13 15 0 16,-7-27 2-16,7 9 1 15,-7-22-34-15,4-13-14 16,-7-18-117 0,-1-20-62-16,-6-8 105 15</inkml:trace>
  <inkml:trace contextRef="#ctx0" brushRef="#br0" timeOffset="9565.055">23230 7266 220 0,'-3'6'85'15,"-4"1"-66"-15,-4 5 12 0,4-3 3 16,-3 4-7-16,-4 6 1 16,-11 6-4-16,-7 22-3 15,-7 28-11-15,-3 16-4 0,0-3 0 16,6-22-3-16,-41 69-2 16,17-26-3-16,-28 67-1 15,17-48 4-15,-17 57 3 16,21-50 3-16,-7 13 3 15,17-39-5-15,4 4-1 16,11-25-2-16,17 3 1 16,4-13 2-16,28-2 4 0,-3-17 5 15,24-12 3 1,-3 0 2-16,35-12 1 0,-11-10-7 16,43-6-3-16,-22-1-5 15,40 1-2-15,-29 3-1 16,18 0-2-16,-22-6 1 15,1 3-1-15,-18-4-22 16,-7-2-10-16,-11-4-33 16,-7-2-13-16,-7-4-72 15</inkml:trace>
  <inkml:trace contextRef="#ctx0" brushRef="#br0" timeOffset="10299.108">22246 9332 164 0,'-3'7'63'0,"3"-7"-49"0,0 6 11 15,0-6 2-15,0 3 0 16,0 0 3-16,3 0-5 15,1-3-1-15,-1 3-13 16,1-3 0-16,6 0 2 0,-3 0-1 16,11 0 1-16,-4 0 1 15,11-6 2-15,-4 0-3 16,25-7 2-16,-7 1-2 16,31-13 0-16,-13 6-7 15,34-22-2-15,-13 10 2 16,49-26 1-16,-28 13-8 0,60-18-1 15,-40 15 4-15,65-32 4 16,-46 20-3-16,66-42 0 16,61-15-1-1,-25 19-2-15,7 0 1 0,-15-3 1 16,12-1-1-16,-4 10-1 16,7 7 3-16,-11 5 0 15,7-9-1-15,-13-2-2 16,10-1 5-16,-15 6 1 15,8 0-2-15,-18 4-3 16,8-7 0-16,-12 0 1 16,-6 4-3-16,-4 5 0 0,-18 10-1 15,1 6-2-15,-4 1 5 16,-18-4 1-16,29-22 0 16,-4 7 1-16,-29 12-2 15,-24 3-1-15,-10 16-2 16,-11 3 1-16,-14 9-17 15,-11 7-8-15,-14 5-26 16,-14 5-12-16,-7-1-76 16</inkml:trace>
  <inkml:trace contextRef="#ctx0" brushRef="#br0" timeOffset="10793.659">28660 5679 200 0,'-32'51'77'0,"21"-29"-60"0,1 6 2 0,6-16-4 0,4 1 1 15,7-4 2-15,4 7 2 16,7-4 2-16,10-2-12 16,18-4 5-16,14-3 5 15,10-6-5-15,4-3 2 0,21-4-6 16,15-8-1-16,-1 5 0 15,-3-3 1-15,3 4-1 16,1 9-1-16,-11 9-3 16,-18 10-1-16,-14 6-3 15,-18 18 1-15,-17 14-2 16,-18 24-1-16,-21 7 3 0,-18 6 2 16,-17 12-4-1,-4 13-1-15,-3-3 0 0,-4-13 0 16,-4-2-5-16,-6 5-1 15,-1-6-37-15,4-9-14 16,7-6-83 0</inkml:trace>
  <inkml:trace contextRef="#ctx0" brushRef="#br0" timeOffset="11638.877">26317 6752 232 0,'-3'-16'88'0,"3"16"-69"0,0 6 8 16,0 1 1-16,0 5 0 15,3 7 6-15,4 9-2 16,4 10 1-16,7 18-18 0,6 23 6 15,4 8 3-15,8 8-6 0,-1 2-3 16,-10-22-8 0,13 35-3-16,12 31 0 15,-8-6 0-15,-3-13-5 0,-4-15 1 16,-3-17 0-16,-4-11 2 16,-7-13-17-16,1-7-6 15,-5-9-37-15,-3-6-14 16,0-3-76-1</inkml:trace>
  <inkml:trace contextRef="#ctx0" brushRef="#br0" timeOffset="12493.141">27266 8743 256 0,'14'-38'96'0,"-14"38"-75"0,7-41 3 0,-7 35-4 16,0-6-2-16,0-4 1 0,-7 0-2 16,4 1 2-16,-8-1-10 15,-6 0 1-15,-5 4 3 16,-2 9-5-16,-1 9 0 0,4 0 0 15,-21 22 0-15,-18 10-4 16,3 18-3-16,4 1 0 16,14-1-1-16,8-12-3 15,-1 28 2-15,7-12-1 16,8 6 0-16,2-13 4 16,15-6 1-16,0-3 7 15,22-16 4-15,-5-3-1 16,22-12 0-16,-7-4-3 15,14-18 1-15,-11 2-6 16,11-36-1-16,-11 8-2 16,4-18-2-16,-7 9 3 15,-1-3 0-15,-6 9 5 0,-4 10 3 16,-3 0 2-16,-4 18 3 16,-3 7-7-16,-4 28-3 15,0-6 3-15,-4 38 2 16,1-14-2-16,3 39 2 15,0-16-4-15,14 37-2 16,-3-21-5-16,17 28 0 16,-10-26 0-16,13 20 2 15,-6-16-3-15,3-4-2 16,-10-15-27-16,-4-3-12 16,-3-16-32-16,-7-6-13 0,-4-9-80 15</inkml:trace>
  <inkml:trace contextRef="#ctx0" brushRef="#br0" timeOffset="13333.386">26638 7338 196 0,'0'-28'74'0,"0"28"-58"0,-10-25 12 15,6 22 2-15,-3-7-7 16,4 4-1-16,-8 0-6 16,0-4 0-16,-6 7-9 15,3-3-2-15,-15 6 1 0,-13 0 1 16,-4 6 3-16,4 7 1 15,0 9 3-15,-1 9-3 16,1 13-1-16,0 28-2 16,13-9 0-16,5-10-4 15,6 29-1-15,4-10-1 16,14 44-2-16,0-25 3 0,18 21 0 16,-4-27 5-16,21 3 3 15,-7-19 2-15,36-19 3 16,-15-9-3-16,22-25 2 15,-11-4-2-15,24-21 0 16,-17 2 4-16,25-33 3 16,21-48-4-16,-14-9-1 15,-11-19-3-15,-14-22 2 16,-18 6-5-16,-24-12-3 16,-25-13-6-16,-21 13 0 15,-25 12-2-15,-28 25-2 16,-7 29 3-16,-3 40 0 15,-8 32-2-15,-7 22 2 16,0 31-1-16,15 16 0 0,13-1-22 16,15-2-10-16,7-13-35 15,17-3-14-15,18-7-82 16</inkml:trace>
  <inkml:trace contextRef="#ctx0" brushRef="#br0" timeOffset="14249.269">22423 9113 164 0,'-4'-22'63'0,"4"22"-49"0,0-28 16 0,0 24 3 16,0-11-7-16,0 5-3 15</inkml:trace>
  <inkml:trace contextRef="#ctx0" brushRef="#br0" timeOffset="18179.801">22419 9041 380 0,'0'12'12'0,"-3"29"-4"16,3-10-5-16,-4 23 0 15,4-7-2-15,-4 22-1 16,4-10-2-16,0-2 1 16,0-1 1-16,8-21 2 15,-5-10 8-15,11-32 5 16,0 1-5-16,18-35-1 15,-4 7 1-15,25-57 4 0,-11 19-4 16,11-25 0-16,14-32-6 16,-14 19-1-16,-10 23-1 15,-12 24-2-15,-9 28 1 16,-12 35-1-16,-3 16 0 16,-10 6 2-16,-1 3-3 15,-13 47 0-15,2-15 1 16,-9 21 0-16,6-15 0 15,-3 28 2-15,3-19-3 16,4 3 0-16,4-15-1 16,13-20 0-16,1-2 6 15,13-54 2-15,-3 4 0 16,22-67 1-16,20-43 0 16,8-13 3-16,3-25-5 0,-7 10-1 15,-7 9-2-15,-8 12 1 16,-9 23-4-16,-12 27 0 15,-17 54 7 1,-7 25-5-16,-14 22 0 16,-10 34-1-16,-12 29 0 15,-2 12-3-15,6 1 0 16,4-11 4-16,-11 39 1 16,11-29 0-16,-8 47 1 15,8-31-4-15,7-16-2 16,3-21 2-16,18-48 0 15,0-6 1-15,28-88 0 16,-6 13 0-16,55-129 0 16,29-66 4-16,-4-15 2 15,-6 40-5-15,-19 35 0 0,-20 50-1 16,-19 44 0-16,-20 44 4 16,-21 37 2-16,-15 41-5 15,-10 44 0-15,-15 26-1 16,-13 46 0-16,-11 19 0 15,7-6 0-15,14-35 0 16,-10 54 0-16,13-42 0 16,8 1 0-16,7-28-3 15,17-54 0-15,4-9 2 16,28-75 0-16,-3 2 1 0,42-96 0 16,25-85 0-1,-1-16 2-15,4 4 1 0,-10 40 1 16,-18 41-2-16,-21 37-2 15,-18 38 5-15,-17 32 4 16,-19 49-5-16,-9 42-2 16,-8 24-1-16,-10 54-1 15,-4 10 0-15,3 5 2 16,8-31-1-16,-14 63-1 16,14-44 1-16,3 6-1 15,7-37-3-15,25-29 0 16,0-21 2-16,28-76 0 15,-7 0 1-15,54-116 2 16,45-100-1-16,-1-28-1 16,1 18-2-16,-7 32 1 0,-25 40 1 15,-17 48 0-15,-43 78 8 16,-21 28-4 0,-17 44 1-16,-11 41-3 15,-15 22 1-15,1 40-4 16,0-12 0-16,7-25 1 15,-15 72 2-15,11-34-1 16,4 3 2-16,4-29-4 16,20-28 0-16,0-15-1 15,26-63-2-15,-5 3 0 16,33-97 3-16,41-73 0 16,15-43 3-16,-7 0-1 0,-7-3 2 15,-8 27-2-15,-17 45-1 16,-17 38 1-16,-33 77 1 15,-13 45 1 1,-11 31-1-16,-11 53-2 16,-13 23 1-16,-1 5-1 15,7-21 0-15,-17 65 0 16,6-40 0-16,5 18 0 16,6-37-3-16,21-34 0 15,4-10 2-15,25-85 2 16,28-62 0-16,21-51-1 15,25-65 1-15,7 2-1 0,-4-21-3 16,-10 28 2 0,-15 38 1-16,-17 40 2 15,-17 32 1-15,-22 34 3 0,-18 41-1 16,-10 35 0-16,-7 27-6 16,-7 29 1-16,-7 32 2 15,-4 5 1-15,-3 16-4 16,10-28 1-16,8-28 0 15,2-3 2-15,5-16-6 16,20-41-1-16,-3 3 2 16,25-81 3-16,32-78 1 15,20-23 2-15,8-31-4 16,-7-3 0-16,-15 32 1 16,-13 24 2-16,-11 35 1 15,-29 63 3-15,-13 34-1 16,-11 44-3-16,-14 28 2 15,-1-18-5 1,-20 87-2-16,-4 3 2 0,14-18 0 16,8-29 1-16,3 19 0 15,3-25-3-15,18-22 2 16,0-15 1-16,25-48 0 16,17-43 0-16,11-35 0 15,7-44 0-15,14-12 2 16,4-35-1-16,-1 3 2 15,-13 22-4-15,-11 22-2 16,-18 38 2-16,-10 25 2 0,-18 31 2 16,-14 28 1-16,-11 51-2 15,-7 15-2 1,-7 25 1-16,-3 26-1 0,3-1 0 16,4 1 0-16,7-1 0 15,10-43 0-15,1-16 0 16,10-26 0-16,0 1-5 15,18-50 1-15,17-23 4 16,7-30 2-16,8-29 0 16,-1-7-2-16,-14 29 1 15,8-40-1-15,-8 5 0 16,-7 26 0-16,-7 25 0 16,-10 27 2-16,-4 33-1 15,-7 18-1-15,-7 19 1 0,-4 22 1 16,-3 28-3-16,0-3 0 15,0-7 1-15,0 13 0 16,3-6 0-16,8-31 0 16,-1-10-3-16,8-15 0 15,-1-7 2-15,8-38 2 16,10-24-2-16,0-23 0 16,4-21 1-16,7-16 2 15,-1 3-3-15,-2 3 0 16,-5 22 1-16,-3-9 0 15,-7 28 2-15,-3 16 3 16,-7 18-4-16,-1 13-1 16,-3 10 0-16,-3 9 0 15,-1 6 0-15,1 12 2 16,-1 20-3-16,0-7 0 0,-3 6 1 16,4-9 0-16,-1-9 0 15,1-7 2-15,-1-6-1 16,4-9-1-16,0-13-2 15,7-19 1-15,4-31-1 16,7-6 0-16,6-13 2 16,5-12 2-16,-1-13-1 15,-4 13-1-15,-6 18 1 16,-18 41-1 0,-7 29 0-16,-4 12-3 15,1 3 2-15,-1-3 3 0,-3 22 1 16,0 24-1-16,0 5-2 15,3-11 1 1,1-8-1-16,3-10 0 0,3-7 0 16,1-9-5-16,6-9 1 15,1-9 4 1,6-14 2-16,4-21 0 0,4-19-2 16,3-9 1-16,4-3-1 15,0-7 0-15,-1-9 0 16,-3 0-3-16,-6 6 2 15,-8 16 1-15,-7 22 2 16,-11 24-1-16,-7 20-1 0,-6 9 1 16,-5 16-1-16,-2 6 2 15,-1 9 1-15,4 20-4 16,3-11 1-16,4-5 0 16,3-10 2-16,1-3-6 15,6-12 1-15,4-10-1 16,3-19 2-16,4-15 1 15,8-29 3-15,2-18-1 16,4-4 2-16,-3-6-2 16,-4-12-1-16,-7-13-2 15,-7 9 1-15,-4 17 3 16,-6 14 1-16,-5 14-1 16,-6 24 1-16,-7 23-4 15,-11 21 0-15,-7 19 1 16,-7 7 0-16,0 34 0 0,0 15 0 15,0 1 0-15,-7 15 0 16,-3 13-3-16,13-41 2 16,11-19 1-16,-7 4 2 15,11-17-3-15,7-21 0 16,7-3-1-16,10-54-2 16,4 7 3-16,17-54 0 15,1-9 1-15,21-73 2 16,-1 11-3-16,-3 8-2 15,-6 10 4-15,-15 19 1 16,-11 31 2-16,-10 41 0 16,-11 22-5-16,-7 25-1 15,-3 31 3-15,-4 35 1 16,-3 3-3-16,-4 16-1 0,0 21-2 16,11-34 3-16,6-19 0 15,-6 26 3-15,7-23-3 16,6-3 0-16,5-15-1 15,10-44-2-15,3-4 0 16,11-43 3-16,0 6-2 16,18-66 1-16,10-60 2 15,0 4 2-15,-10 15-3 16,-15 32 0-16,-10 25 5 16,-17 28 2-16,-12 28-2 15,-6 38-3-15,-4 40-3 16,-7 13-1-16,-10 35 2 15,6-10 2-15,11-18 0 0,-17 58 2 16,13-27-4-16,-2 19 0 16,9-32 1-1,8-15 0-15,7-20-3 0,14-56 2 16,-1-2-1-16,23-64-2 16,-8 13 3-16,24-69 0 15,8-28 1-15,-7 6 0 16,-11 25 0-16,-14 35 0 15,-14 34 2-15,-8 31 1 16,-6 23-1-16,-11 24 1 16,-3 32-4-16,3-3 0 15,8-13 1-15,-22 47 0 16,10-19-3-16,-6 29 2 0,10-22 1 16,0-7 0-16,11-15-3 15,7-23 2-15,3-8 1 16,8-38 0-16,3-1 0 15,10-43 0-15,-3 9-3 16,11-50 2-16,3-28 1 16,-4 13 0-16,-6 15 2 15,-11 22 1-15,-11 25-1 16,-6 25 1-16,-8 38-4 16,0 25-2-16,7-7 2 15,-31 61 2-15,10-20 0 16,-21 50-1-16,14-30 1 15,-7 46-1-15,14-34 0 0,4-23 0 16,7-11-3-16,14-57 2 16,3-7-1-16,14-46 0 15,1 2 2-15,13-65 2 16,1 19-3-16,14-57-2 16,3-13 2-16,-10 32 2 15,-15 38 0-15,-13 34 2 16,-12 54-2-16,-6 30-1 15,-7 23-2-15,0 12 1 16,6-12 1-16,-27 44 2 16,14-20-1-16,-15 45 2 15,11-32-2-15,0-6-1 16,11-15-2-16,10-51-1 16,8 0-1-16,13-72 3 15,1 7 0-15,20-73 1 0,-3 22 0 16,11-18 0-16,-4 18 0 15,-7 13 2-15,1 15-1 16,-30 32 2-16,8 9-2 16,-21 38-1-16,7-4 1 15,-14 42-1-15,7-13-3 16,-11 44 2-16,7-23 1 16,-7 33 0-16,11-20 0 15,3-3 0-15,4-15 0 16,10-26 0-16,1-5 0 0,13-58 0 15,1 7-3-15,14-62 2 16,10-57 1-16,-3 43 2 16,-4 20-3-16,0 0 0 15,-7 15 1-15,-11 32 0 16,1 2 2 0,-11 48 1-16,0-6-1 0,-11 43-2 15,4-12 1-15,-3 22-1 16,2-13-3-16,1 10 2 15,4-10-1-15,10-25 0 16,0-6-55-16,10-28-25 16,1 0-75-1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19:00:25.02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12358 5068 192 0,'-4'-16'71'0,"8"7"-55"0,-8-4 24 0,4 7 7 16,0-3-13-16,0-1-5 15,0 1-3-15,0 3-2 0,0 2-13 16,0 1 2-16,0 3 1 16,0 10-3-16,0 12 1 15,0 12-3-15,0 19 2 0,0 10-2 16,0 6 0-16,0 10-5 16,4 18-3-1,-4 0 0-15,3-6 1 0,1 0-1 16,-1-3 2-16,-3-10-2 15,4-12-1-15,-1-7-2 16,1-18 1-16,0-16-19 16,-1-6-9-16,1-13-34 15,-4-12-12-15,3 3-56 16</inkml:trace>
  <inkml:trace contextRef="#ctx0" brushRef="#br0" timeOffset="287.331">11927 5698 208 0,'-10'7'79'0,"6"-7"-61"0,4-7 17 0,0 4 5 15,4-6-10-15,6-7 0 16,5 0-4-16,13 1-1 15,11-1-14-15,13 3 0 0,8 4 0 0,0 3-4 16,7-1-2-16,8 1-2 16,6 3-3-16,3-3 3 15,1 6 0-15,-11-10-1 16,0 1 1-16,0 0-35 16,-3 5-13-16,-8-2-97 15</inkml:trace>
  <inkml:trace contextRef="#ctx0" brushRef="#br0" timeOffset="706.533">13522 4874 252 0,'-11'-4'93'0,"8"4"-72"0,3 0 9 0,0 0-1 16,0 0-9-16,0 0 1 15,0 10-1-15,3-1 0 16,1 16-11-16,3 10-3 0,0 18-2 16,-3 22 0-16,3 4 0 15,-4 2-2-15,4 17-2 0,-3 11 3 16,3-8 0 0,-4-7-4-16,1-3 1 0,-1-7-2 15,1-5 0-15,-1-14-14 16,1-11-4-16,3-20-17 15,0-18-4-15,4-22-86 16</inkml:trace>
  <inkml:trace contextRef="#ctx0" brushRef="#br0" timeOffset="1082.379">13981 4742 248 0,'0'-3'93'0,"0"6"-72"0,-4 3 11 0,1 0 3 15,3 4-8-15,0 9-1 16,0 6-6-16,0 3-2 16,3 10-10-16,1 15-3 0,3 28 1 0,0 7-1 15,0 3 0-15,0 13-6 16,0 15 1 0,0-6 0-16,0-10 2 15,0-3-3-15,0-5 0 0,0-8-19 16,0-8-7-16,-3-20-41 15,-1-9-19-15,1-18-31 16</inkml:trace>
  <inkml:trace contextRef="#ctx0" brushRef="#br0" timeOffset="1516.805">12210 6789 252 0,'10'-18'93'0,"1"8"-72"0,10-6 11 0,-10 10 1 15,10-3-7-15,7 6 2 16,7-4-5-16,18 14-2 0,18-4-11 16,10 3-2-16,11 3-1 0,13 1-1 15,15-7 1 1,4-6 0-16,13-7 3 0,12-15 1 15,-5-6 3-15,15-10-7 16,0 4-2-16,-8 2-3 16,-2 7 1-16,-5 3-2 15,-13 9 2-15,-18 7-48 16,-11 6-22-16,-3 0-94 16</inkml:trace>
  <inkml:trace contextRef="#ctx0" brushRef="#br0" timeOffset="2298.866">17967 4883 232 0,'4'-13'88'0,"-4"7"-69"0,3 0 15 0,-3 6 1 0,0 0-9 15,0 0 6 1,4 12-8-16,-1 7-12 15,4 16-3-15,0 18-2 0,0 19-1 16,4 3 1-16,-1 7-4 16,-3 6 0-16,4 18-3 15,0-5-1 1,-4-14 1-16,0-14 2 0,0-4-3 16,-4-19 0-16,1-16-28 15,-1-9-13-15,1-15-97 16</inkml:trace>
  <inkml:trace contextRef="#ctx0" brushRef="#br0" timeOffset="2539.79">17653 5416 260 0,'14'3'96'0,"-3"-3"-75"0,10-9 12 0,-7 9 2 15,11-10-10-15,10 4-2 16,11-3-9-16,3-1-4 16,4 4-5-16,-3 3-4 0,-1 6 0 15,0 0-1-15,1 3 0 16,-4 4 2-16,-1-1 1 16,-2-6-30-16,-8 7-14 15,-3-10-96 1</inkml:trace>
  <inkml:trace contextRef="#ctx0" brushRef="#br0" timeOffset="2868.771">18538 4736 248 0,'-3'-25'93'0,"3"25"-72"0,0-13 16 0,0 13 2 16,0 0-15-16,0 0-3 16,3 16-4-16,5 15-1 15,-5-3-8-15,1-3-1 0,3 26 0 16,3 36-1-16,-3-15-1 16,0-12-3-16,4 22 1 15,0 34-2-15,3-4 2 16,0-8-2-16,0-16-1 15,0-13-4-15,0-12-2 16,0-16-28-16,-3-19-10 16,-4-6-42-16,3-13-17 15,-3 1-1 1</inkml:trace>
  <inkml:trace contextRef="#ctx0" brushRef="#br0" timeOffset="3155.921">19032 4711 292 0,'4'-13'110'0,"-4"13"-86"0,-4 9 5 16,4-9-5-16,0 19-1 15,0-3 6-15,0 15-10 16,0-6-1-16,0 26-10 15,0-14-5-15,4 42 0 0,-1-20 0 16,4 26 1-16,1-19-2 16,2 25-2-16,-3-16 1 15,4 19-1-15,-4-19-25 0,0 7-10 16,0-17-62-16,0 8-27 16,-3-17 5-1</inkml:trace>
  <inkml:trace contextRef="#ctx0" brushRef="#br0" timeOffset="3468.692">17907 6172 264 0,'18'9'101'0,"6"-18"-78"0,19-7 17 0,-22 7 3 0,11-7-14 16,10 0-2-16,18 4-16 15,18 2-4-15,3 7-5 16,3 3-2-16,-3 6 3 0,-17-2-2 16,45-1 2-16,47-6-2 15,-26-4 2-15,-31-2-2 16,42-10-1-16,-32 0-13 15,32 0-4-15,-31 4-130 16,17-4-61 0,-28 6 103-16</inkml:trace>
  <inkml:trace contextRef="#ctx0" brushRef="#br0" timeOffset="4985.887">18447 7470 192 0,'-21'0'74'16,"21"0"-58"-16,-18-10 20 0,14 10 5 0,1-3-8 15,-1 0-2-15,1-3-4 16,3 0 0-16,3-4-15 16,-3 1 2-16,11-4 0 0,0 1-1 15,10-10 2-15,-4 9 1 16,15-12-1-16,-4 9-3 15,25-2-2-15,-10 5 0 16,17 10 1-16,-11 0 1 16,0 12 0-16,-10-3 0 15,-7 16 2-15,-4-6-5 16,-10 34-3-16,-8-12-3 0,-17 28 0 16,-3-13-2-16,-15 10 2 15,4-13-4-15,-7 9 0 16,6-8 1-16,1-1 2 15,4-9-3-15,6-4-2 16,4-5-1-16,14-4 0 16,0-6 3-16,25-7 0 15,-7-5 1-15,20 5 2 16,-9-5-3-16,13 12 0 16,-10-6 3-16,14 18 1 15,-11-6-1-15,4 13-2 16,-7-10 1-16,-7 10-1 15,-8-10 0-15,-10 17 2 16,0-11-1-16,-14 10-1 16,0-9 14-16,-17 6 7 0,3-10-10 15,-15 7-6-15,5-10-3 16,-26 7-2-16,12-10 2 16,-29 7 1-16,14-10-4 15,-11-3 1-15,15-7-9 16,3 4-4-16,11-9-29 15,10-4-10-15,4-3-8 16,10-16-2-16,1 4-75 16,20-32-53-1,1 7 81-15</inkml:trace>
  <inkml:trace contextRef="#ctx0" brushRef="#br0" timeOffset="5409.384">19311 7338 276 0,'-7'0'104'0,"7"0"-81"0,-7 6 12 0,7-6 0 0,-4 4-8 15,1-4 1-15,3 9-6 16,0-3-4-16,0 13-10 16,0-3-1-16,0 28 0 0,0-7-3 15,0 23-1-15,0-10-1 16,-7 13-2-16,3-10 1 16,-3 16-1-16,4-16 0 15,3-3 0-15,0-3-3 16,14-12 2-16,-4-10 1 15,19-16 0-15,-5 1 0 16,12-10 2-16,-8 0 1 16,11-3 1-16,-8-4-5 15,8-2 1-15,-7 3-29 16,3-1-13-16,-7 4-75 16,1 3-74-16,-8 0 60 15</inkml:trace>
  <inkml:trace contextRef="#ctx0" brushRef="#br0" timeOffset="5710.101">19784 7338 296 0,'-14'-16'110'0,"14"16"-86"0,-7-12 11 0,3 12-1 0,1-3-10 15,3 0 0-15,0 6 0 16,0 0 0 0,3 16-13-16,-3-4-2 0,4 48 1 0,-1-10-2 15,1 38 1-15,-1-15-5 16,4 58-1-16,0-21-1 16,0 50 1-16,0-37-4 15,0 5 0-15,1-30-8 16,-5-1-2-16,1-15-38 15,-4-16-18-15,0-7-93 16</inkml:trace>
  <inkml:trace contextRef="#ctx0" brushRef="#br0" timeOffset="6546.92">17057 7473 240 0,'-4'-28'90'0,"4"18"-70"0,0-2 8 16,0 9 0-16,0-4 0 0,-3 1 3 15,-1 0-1-15,1 3 1 16,3 0-17-16,0-1 1 0,3 8-1 15,4 5-1-15,7 13 2 16,8 16 5-16,6 21 2 16,7 10-3-16,18 3-1 15,14 16-8-15,4 15-4 16,-1-2-3 0,-6-13-3-16,-4-13 1 0,0 0-1 15,3-6 2-15,-6 0 1 16,-5-3-1-16,-6 0 1 15,-7-16-2-15,-4 0 2 16,-6-9-4-16,-8-10 0 16,-4-9 1-16,-2 3 0 0,-5-9 2 15,-6-4 3-15,-4-2 0 16,-4-4 0-16,-6 0-6 16,-8 1 1-16,-3-1 0 15,-8 0 2-15,-6-3-1 16,-4 7 2-16,-3-4-4 15,-4 3 0-15,-10-5 1 16,-18 5 2-16,-7-3-1 16,3 1 2-16,0-1-2 15,4 3-1-15,-3 4-6 16,3 2-1-16,-1 7-26 16,8 3-8-16,7-3-12 15,11 0-5-15,7-12-105 16</inkml:trace>
  <inkml:trace contextRef="#ctx0" brushRef="#br0" timeOffset="7161.548">15117 7937 220 0,'-32'-41'82'0,"21"32"-64"0,1-1 20 0,3 10 3 16,3-3-12-16,4 3-2 16,0 0-5-16,4 3-2 15,6 4-10-15,8 5 5 0,10 13 4 16,4 19-4-16,3 9 2 16,14 10-1-16,15 0-1 15,6 6-5-15,5 9-2 16,-5 7-4-16,-3-4-3 15,-3-5 0-15,-4-10-1 16,-4-10 2-16,-7-3 1 16,-6-12-1-16,-8-6-2 15,-3-4 1-15,-7-6 1 16,-4-6-25-16,-4-7-12 0,-3-2-35 16,-3-10-16-16,-7 0-53 15</inkml:trace>
  <inkml:trace contextRef="#ctx0" brushRef="#br0" timeOffset="7477.228">15910 7786 276 0,'-10'-6'104'0,"6"9"-81"0,1-3 12 16,3 0-2-16,-4 7-7 0,1 2-1 15,-1 7 0-15,1 12-1 16,-1 22-13 0,4 28 0-16,0 10 0 0,0 25-4 0,0 28-2 15,0 16-2 1,4 31 0-16,-1 3-2 0,1 19 2 16,-1-15-2-16,1 15-1 15,-4-22 1-15,0-25-1 16,0-19 0-16,3-12 2 15,1-22-3-15,3-19 0 16,3-29-37-16,4-21-16 16,1-25-108-1</inkml:trace>
  <inkml:trace contextRef="#ctx0" brushRef="#br0" timeOffset="8467.345">24317 5378 232 0,'0'4'88'0,"-7"2"-69"0,3 6 6 0,4-5-2 16,-3 5 0-16,-1-2 6 16,-6 8-1-16,-1 4 1 15,-14 32-16-15,-17 27-3 0,-14 10 0 0,-4 25-4 16,7-12-1 0,10-23-2-16,-34 63-3 15,20-34-2-15,-24 31 1 16,18-28 7-16,-1 19 6 15,15-29-6-15,10-6-3 0,7-12-2 16,15-16-1-16,3-6-3 16,24-10 0-16,1-12 6 15,35 0 3-15,-11-16-3 16,28 3 0-16,36 0-1 16,-18-9-2-16,-17-3 3 15,17-1 0-15,14 1-4 16,-31-7 1-16,-11 1-16 15,0-1-4-15,-11-6-25 16,-7 7-9-16,-3-10-84 16</inkml:trace>
  <inkml:trace contextRef="#ctx0" brushRef="#br0" timeOffset="8947.486">23446 7231 220 0,'-11'10'82'0,"11"-10"-64"0,0-3 13 15,0 3 3-15,4-7-7 16,-1 4-1-16,11-12-6 16,18-14-2-16,10-8-10 15,11 2 1-15,-7 7 4 0,-11 6-5 16,39-15 0-16,-14 2-4 16,50-28-1-16,66-40 1 15,8 6 0-15,17-1-2 16,14-14-2-16,28-20 1 15,4 6-1-15,32-8 0 16,7-23 2-16,-4 10 3 16,18-7 2-16,-7-9 3 0,-8 12 1 15,-10 13-8-15,-10-6-1 16,-11 6-2-16,-14 16 2 16,-28 18-3-16,-8 10 0 15,-24 10 1-15,-32 8 2 16,-28 11-47-16,-21 8-20 15,-14 7-82 1</inkml:trace>
  <inkml:trace contextRef="#ctx0" brushRef="#br0" timeOffset="9363.15">28116 3685 212 0,'-7'-12'82'0,"11"9"-64"0,14-7 15 16,-11 7 4-16,10-6-10 15,15-4-1-15,21-6-6 16,17 0-1-16,12-9-10 15,16 3-1-15,19 0 2 0,-1 3-4 16,-6 6-1-16,-1 7 0 16,0 15-1-16,-17 7 0 0,-14 15 2 15,-18 19-3 1,-22 28 0-16,-16 13-1 16,-26 25 1-16,-24 25 0 0,-11 9 1 15,-10 26-2-15,-8-13-2 16,-3-16 1-16,0 3 1 15,0-9-25-15,7-22-12 16,11-25-103 0,10-28-54-16,11-16 92 15</inkml:trace>
  <inkml:trace contextRef="#ctx0" brushRef="#br0" timeOffset="10106.359">26148 4861 192 0,'-7'-38'74'0,"3"26"-58"0,1-7 18 16,-1 19 4-16,4-3-18 16,0 3-3-16,4 9 4 0,-1 10 4 15,4 13-13-15,4 8-2 0,3 29 0 16,7 13-2-16,4 9 1 16,7 3 1-16,10 19 1 15,14 9-5 1,8-9-4-16,3 3-1 0,-11 0 1 15,-6 0-1-15,-11-16 2 16,-11-9-20-16,-7-12-6 16,-7-7-116-1</inkml:trace>
  <inkml:trace contextRef="#ctx0" brushRef="#br0" timeOffset="10826.441">26183 7059 224 0,'-10'3'85'0,"10"-3"-66"0,-4-9 10 0,4 9-1 15,0-7-3-15,0 1 2 16,7-9-6-16,0 2-1 15,14-12-11-15,-3 0 6 0,21-3 2 16,-7 3-7-16,20-1-3 16,15-2 4-16,-3 16 3 15,-15 5-5-15,-6 14-1 16,-12 5 5-16,-9 13 1 16,-12 7-3-16,-6 2-1 15,-1-9-6-15,-10 25-1 16,0-12-1-16,-3 0-2 15,-1 9-2-15,4-19 1 0,0-3-1 16,3-3 0 0,4-3 2-16,7-7 0 0,0 4 0 15,8-3 0-15,-5-4 0 16,11 7 0-16,-3-4-3 16,7 7 2-16,-4-6 1 15,4 21 0-15,3 16 2 16,-11-9 1-16,-3-3 1 15,-10 9 0-15,0-10 9 16,-8 4 6-16,0-7-8 16,-10 1-1-16,4-7-6 15,-8-3-1-15,1-3-1 16,-12-3-2-16,8-3 1 16,-14-1-1-16,7-2-18 15,-1-1-5-15,5-2-22 16,6-1-7-16,4-6-27 0,10-3-10 15,1 0-43 1</inkml:trace>
  <inkml:trace contextRef="#ctx0" brushRef="#br0" timeOffset="11157.088">26864 6833 244 0,'0'0'93'0,"0"0"-72"0,-7 10 11 15,7-10 3-15,-4 3-10 16,1 6 0-16,-1 7-8 16,1-4 0-16,-1 10-10 15,1 16-2-15,3-3-1 0,0-7-2 16,7 9-2-16,0-8-2 15,11 2 1-15,-4-9 3 16,10 0 1-16,-2-6-1 16,6-10 1-16,-4 0-2 15,5-9-1-15,-5 0 3 16,1-7 0-16,-4 4-41 0,0-10-17 16,-3 4-82-1</inkml:trace>
  <inkml:trace contextRef="#ctx0" brushRef="#br0" timeOffset="11443.923">27182 6752 232 0,'-4'0'88'0,"4"0"-69"0,-4 9 8 0,4-9 1 15,-3 10-4-15,3-4 1 16,0 13-3-16,0-4-2 0,3 20-10 15,1-7 5-15,7 35 4 16,-4-13-8-16,3 22-3 0,8 22-5 16,3 3-3-16,0-3 1 15,-3-25-1 1,-4-18 0-16,7 8 2 0,-3-12-1 16,-1-3 2-16,-2-9-24 15,-5-4-11-15,-3-6-36 16,-3-6-15-16,-1-4-35 15</inkml:trace>
  <inkml:trace contextRef="#ctx0" brushRef="#br0" timeOffset="12266.634">26310 5128 176 0,'4'-38'68'0,"-4"38"-52"0,-4-22 12 0,1 19 3 0,-1-3-7 16,1-1-2-16,-4-2-6 15,-8 0-2-15,5-1-8 16,-1 7 5-16,-3-3 2 0,0-1-4 16,-4 4-3-16,4 0-1 0,-7 16-1 15,3-13-2-15,-10 44-2 16,7-10 3-16,-14 32 0 15,7-13 1-15,-8 48 2 16,8-20-3 0,0 35 0-16,7-25-3 15,7 47-1-15,14 12 5 0,10-49 2 16,1-26 0-16,28 0-1 16,-8-15 3-16,19-13 5 15,-11-9 2-15,28-20 0 16,-15-5 1-16,26-22 0 15,17-29 0-15,-10-22 0 16,-11 1-6-16,-7-10-4 0,-3-19-1 16,-8-16-1-16,-14 7 0 15,-10-6 2-15,-14-16-3 16,-15-7-2-16,-10 7 0 16,-7 6 1-16,-11 7-1 15,-6 15-1-15,6 22 1 16,-17 31-1-16,6 16-3 15,-20 25 2-15,10 7-1 16,-14 24-2-16,7-6-8 16,0 26-5-16,11-7-20 15,7 3-6-15,6-12-33 16,15-10-12-16,4 0-37 16</inkml:trace>
  <inkml:trace contextRef="#ctx0" brushRef="#br0" timeOffset="17084.018">27037 5294 156 0,'14'-60'60'0,"-3"19"-47"0,6-24-3 16,-10 39-3-16,0-5-2 16,0-6 2-16,0 5 10 15,-3 1 6-15,-4 9-12 16,-4 9 1-16,-3 10 1 0,-3 16-5 16,-4 9-2-16,0 12-1 0,-4 16 1 15,0 16-3 1,1-6 0-16,-1 6-1 15,-3-7-2-15,-4 16 1 0,0 10 1 16,1-3-3-16,3-13 0 16,7-16 1-16,14-25 6 15,14-37 6 1,14-32-4-16,11-9-2 16,3-13 1-16,4-25 0 15,-4-12-1-15,1-4 1 16,-1-15-2-16,-3-9 0 15,-4 9-3-15,-7 18 1 16,-7 29-2-16,-10 16-1 16,-8 21 3-16,-10 23 2 15,-7 27-4-15,-7 26-1 16,-4 16 0-16,-6 5 2 16,-8 14 1-16,-3 21 1 0,-1 0-7 15,4-12 0-15,11-13 1 16,11-16 3-16,9-18-2 15,19-10-2-15,10-25 2 16,11-28 2-16,10-25-2 16,4-13 0-16,7-6 1 15,7-19 2-15,4-18 5 16,-4 9 6-16,-8 6-7 16,-13 12-1-16,-11 20-3 15,-13 18 1-15,-19 22-2 16,-17 19 2-16,-14 28-4 15,-8 32 0-15,1 9 1 0,-7 9 2 16,-1 16-3 0,1 19-2-16,-1-9 2 15,8-13 2-15,14-16-2 0,14-22 0 16,17-15 1-16,15-26 2 16,10-27-3-16,14-39 0 15,18-8 1-15,14-14 0 16,4-21 2-16,0-19 1 15,3-6 1-15,4-4 2 16,-1-11-3-16,-3 14-2 16,-17 20 0-16,-15 21 1 15,-14 16 1-15,-17 29 1 16,-18 24-5-16,-25 35 1 0,-13 44-2 16,-12 16 0-16,-17 40 4 15,-21 16 1-15,-4 22-1 16,8 6-2-16,13-16-2 15,18-30 1-15,18-23-1 16,17-35-2-16,25-33 3 16,25-32 0-16,28-51 1 15,14-24 2-15,21-35 3 16,22-28 2-16,3-16 1 16,0-25 2-16,3 13-5 15,-10-4-3-15,-18 14-1 16,-24 33 1-16,-22 38-1 15,-21 38 2-15,-28 41-2 0,-24 31 2 16,-19 28-2-16,-6 35-1 16,-11 31-2-16,-14 15 1 15,-7 23-1-15,3-10 0 16,11-9 2-16,14-16 2 16,18-15-1-16,14-29-1 15,21-41 1-15,25-31-1 16,20-25 0-16,19-47 0 15,17-18 0-15,18-20 2 16,10-31 3-16,-3-9 4 16,7-10-11-16,3-9-3 15,-13 18 8-15,-19 32 7 16,-20 22-4-16,-18 29-3 16,-25 30-2-16,-21 29-1 15,-28 47 0-15,-18 27 0 0,-11 30-3 16,-10 27 2-16,-7 7 1 15,-3 6 2-15,10 3-1 16,14-35-1-16,17-18-2 16,15-28-1-16,18-19 2 15,13-32 2-15,15-25 0 16,10-21 2-16,8-10-4 16,2-13 0-16,12-25 1 15,6-9 0-15,4-3 2 16,0-9 1-16,-3-7-4 15,-11 15 1-15,-11 20 0 16,-7 25 2-16,-17 28-3 0,-14 34 0 16,-19 26 1-1,-20 18 2-15,-11 22-3 0,-10 29 0 16,-1 2 3-16,5 4 1 16,2 6-4-16,11-9-1 15,11-26 1-15,10-18 0 16,11-19 1-16,14-29 0 15,8-30 0-15,13-20 2 16,14-12-3-16,8-12 0 16,6-29 1-16,-3-6 2 15,-7-3-1-15,-4 9 2 16,-7 3-2-16,-13 19-1 16,-8 16 1-16,-7 19 1 0,-11 18-3 15,-3 16-2-15,-7 10 2 16,-4 12 0-1,-10 16 1-15,0 34 0 0,-4 0 0 16,-3 7 2-16,-4 9-1 16,4 6-1-16,3-6 1 15,7-7-1-15,8-18-3 16,6-15 2-16,8-20-1 16,10-25 0-16,17-34 4 15,19-22 1-15,10-13-1 16,7-25 1-16,3-15-4 15,4-7-2-15,-10 10 2 16,-12-1 2-16,-13 29 0 16,-18 19 2-16,-10 28-4 0,-11 22 0 15,-11 9-1-15,-10 16 0 16,-7 38 2-16,-11 12 0 16,-7 9 0-16,-7 10 0 15,3 6 0-15,12 4 2 16,6-17-3-16,11-18 0 15,13-22-1-15,12-25 0 16,13-35 4-16,19-21 3 16,13-11-4-16,4-14-3 15,3-20 1-15,1-15 0 16,3 0 1-16,-4-13 2 16,0-9-1-16,-3 12-1 0,-14 23 3 15,-14 24 0-15,-22 29-4 16,-14 34 1-16,-13 38-2 15,-22 15-2-15,-25 32 5 16,-10 22 1-16,0 9-3 16,-7 22 1-16,-8 6 0 15,4-9 2-15,11-9-3 16,18-19 0-16,17-26 1 16,28-65-3-1,18-28 2-15,25-38 1 16,17-32 0-16,11-9 0 15,3-21 2-15,1-20-1 16,-5 4-1-16,-6-1-2 0,-7-5 1 16,-14 21 3-1,-11 28 1-15,-14 32-1 0,-15 38-2 16,-23 34-2-16,-22 31 1 16,-11 38-1-16,-10 25-2 15,-11 41 5-15,-3 2 3 16,6-5-3-16,12 3-1 15,17-22-2-15,14-19 0 16,18-38 0-16,13-25 0 16,15-40 2-16,18-32 0 15,21-25-3-15,17-28 2 16,7-35 1-16,4 1 2 16,0-16-1-16,0-26-1 15,-3 13 1-15,-11 16-1 0,-18 3 0 16,-17 28 2-16,-15 32 1 15,-14 37 1-15,-17 29-5 16,-21 43-1-16,-18 32 1 16,-8 21 0-1,1 38-2-15,0-2 2 0,-4 8 1 16,1 10 2-16,10-19-1 16,14-25-1-16,14-25 1 15,14-28-1-15,18-29 0 16,18-24 0-16,17-39 0 15,14-33 0-15,11-20-3 16,10-34 2-16,11-12 1 0,11-14 0 16,0-17 0-16,-11 8 0 15,-15 13 0-15,-16 19 2 16,-19 31-1-16,-20 41 2 16,-22 35-4-16,-24 37 0 15,-11 47 1-15,-11 25 0 16,-17 38 0-16,0 9 0 15,3 19 0-15,11 3 2 16,14-18-3-16,11-26-2 16,13-28 2-16,12-25 2 15,13-22-2-15,11-28 0 16,14-32 1-16,22-43 2 16,13-16-1-16,7-19-1 15,4-28-2-15,-3-10 1 16,-4-6 1-16,-7-12 2 15,-8 12-3-15,-13 28 0 0,-14 32 3 16,-15 25 1-16,-17 41-4 16,-18 49-1-16,-24 26 1 15,-15 41 2-15,0 25 0 16,1 12-1-16,-1 16 1 16,11-13-1-16,14-28-3 15,15-22 2-15,16-28 1 16,15-15 2-16,11-26-3 15,6-19 0-15,8-15 1 16,3-25 0-16,4-23 0 16,7-8 0-16,-1-10 0 0,5-4 0 15,-5-21 0-15,-2-6 2 16,-8 12-1 0,-14 22 2-16,-11 12-2 15,-10 29-1-15,-10 28 1 0,-12 38-1 16,-6 21 0-16,-4 7 0 15,-3 16-3-15,3 18 0 16,7-6 2-16,7-12 0 16,11-17 1-16,11-11 0 15,6-20 0-15,11-6 0 16,7-18 0-16,7-23 0 16,4-24-3-16,7-20 2 15,0-9 1-15,-1-6 0 16,1-19 0-16,0-15 0 0,-4 8 2 15,-10 17 1-15,-8 9-1 16,-6 22 1-16,-11 18-4 16,-7 23 0-16,-8 21 1 15,-6 26 0-15,-7 22 0 16,-4 2 2-16,-3 1-3 16,-1 15 0-16,5 17 1 15,2-8 0-15,12-5-3 16,6-13 2-16,11-13-1 15,10-12 0-15,8-16 2 16,7-12 0-16,6-10 0 16,8-18 2-16,0-26-1 0,3-9-1 15,0-12 1-15,1-4-1 16,-5-6 0-16,-2-10 0 16,-5-8 0-16,-9 15 2 15,-12 9-1-15,-6 13 2 16,-8 18-2-16,-7 7 2 15,-10 25-4-15,-7 32-2 16,-8 12 2-16,-2 6 0 16,-1 6-2-16,0 19 2 15,7 19 1-15,7-9 0 16,15-10-3-16,10-15 0 16,17-16 4-16,15-16 1 15,14-15-3-15,7-23 1 16,3-18-2-16,0-13 0 15,1-9 2-15,3-6 0 0,0-1 2 16,-4-12 1-16,-7-16-1 16,-6 10-2-16,-12 6 1 15,-10 10 1-15,-10 9-1 16,-11 9 2-16,-7 13-2 16,-7 15 2-16,-4 26-4 15,-3 30-2-15,-4 11-1 16,0 15 3-16,4 9 0 15,3 26 1-15,8-4 0 16,6-9 0-16,11-13-3 16,11-15 2-16,6-19 1 0,11-16 0 15,18-19 0 1,14-24 0-16,7-35 0 16,7-19 0-16,15-13 0 0,16-34 0 15,8-12 0-15,-7-4 2 16,0-16-1-16,0 7-1 15,-14 16 1-15,-15 15 1 16,-20 13-1-16,-19 28 2 16,-23 28 0-16,-26 26 1 15,-17 18-5-15,-8 31-1 16,-13 29 1-16,-11 25 0 16,-10 12 1-16,-5 22 0 15,8 1 0-15,11-17 0 0,14-2-3 16,13-26 2-16,22-28-1 15,21-22-2-15,22-12 3 16,13-32 2 0,11-27-2-16,14-30 0 0,14-5 1 15,4-7 0 1,-4-15 0-16,-7-7 2 0,-10 7-1 16,-11 9 2-16,-14 3-2 15,-18 7-1-15,-14 9 1 16,-10 15 1-16,-11 26-1 15,-11 25-1-15,-10 18 1 16,-11 20-1-16,-10 27-3 16,-1 29 0-16,4-6 2 15,11 2 0-15,10-12 1 0,18-12 0 16,14-16 0-16,15-19 0 16,9-13 0-16,8-12 0 15,0-12 0-15,0-4 0 16,-8-9 0-16,-2-3 2 15,-8-3-1-15,-4-1 2 16,-6 1-2-16,-7 3-1 16,-4 6 1-16,-7 9-1 15,-4 13 0-15,-3 16 0 16,-7 9-3-16,-8 9 2 16,-2 7 1-16,-5 3 0 15,-2 6-11-15,2 7-5 16,8-4-19-16,7-9-7 15,7-16-66 1,14-19-65-16,10-9 55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19:00:46.02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7684 4629 260 0,'-11'19'99'0,"7"-19"-77"0,1 0 9 0,3 0-2 15,0-3 0-15,3-4 2 16,1-5-5-16,3-1-2 16,4 1-13-16,3-1 0 0,10 4 0 15,5-1-2-15,9 4 0 16,8 0 1-16,4 0 1 0,6-4-1 16,11 1-1-16,18-4-3 15,7-2 1 1,-1 5-4-16,15-2 0 0,14 2-1 15,0-5-2-15,-7 5 1 16,7 4 1-16,-4 0-1 16,-10-1 2-16,-11 4-29 15,-17 0-9-15,0-3-142 16</inkml:trace>
  <inkml:trace contextRef="#ctx0" brushRef="#br0" timeOffset="854.915">14813 4513 192 0,'-17'25'74'0,"9"-15"-58"0,1-4 20 0,7-6 5 0,0 0-15 16,4 0-4-16,7-3-2 16,6-7 1-16,15 10-11 15,14 0 8-15,14 0 4 0,3 10-2 16,4-4 0-16,14 0-5 16,15 0-1-16,2 1-6 15,1-7-3-15,7-7 0 16,14-2 1-16,-7 0-3 15,-7-4 0-15,-8 4-8 16,-9 2-4-16,-12 4-94 16,-17 6-44-16,-17 16 15 15</inkml:trace>
  <inkml:trace contextRef="#ctx0" brushRef="#br0" timeOffset="1816.556">11772 5498 196 0,'0'-16'74'0,"0"10"-58"0,4-4 14 0,-4 7 3 16,3 0-8-16,1 3-2 16,-1 0-2-16,4 6-1 15,0 10-11 1,0 22 1-16,4 24 1 0,0 17 9 0,-4 33 7 15,3 26-3-15,1 25-2 16,-4 29-8-16,4 12-4 16,-1 3-3-16,1-19-2 15,-1-10-3-15,1-8-2 16,-1-29 1-16,-3-22 1 16,1-22-1-16,-5-12 2 15,1-19-2-15,-4-16 2 16,0-13-44-16,3-11-17 15,1-17-99-15</inkml:trace>
  <inkml:trace contextRef="#ctx0" brushRef="#br0" timeOffset="2284.655">13215 6366 200 0,'7'-9'77'0,"-7"2"-60"0,4-2 13 0,-4 3 3 15,0 6-4-15,0-3 3 16,-4 12-14 0,-3 7-10-16,-4 9-3 0,1 16 1 15,-8 28-3-15,1 6 0 16,-5 3-1-16,-2 7-2 15,-4 12 1-15,-1 10-1 0,1-10 0 16,3-3 2 0,1 3-1-16,3-3 2 0,-1-3-2 15,5-16-1-15,3-6-8 16,3-15-3-16,0-17-23 16,4-9-8-16,4-12-73 15</inkml:trace>
  <inkml:trace contextRef="#ctx0" brushRef="#br0" timeOffset="2613.791">12774 6385 208 0,'-7'-16'77'0,"4"16"-60"0,-1 0 15 0,4 0 2 16,0 0-15-16,0 0-3 16,0 3 3-16,4 4 2 15,3 5-10-15,3 10-4 0,8 16-1 16,-1 24 8-16,8 11 5 16,3 8-7-16,11 23-2 15,14 18-6-15,4-6-1 16,-1 0-1-16,0 6 1 15,-6-12-2-15,-8-7-1 16,-7-21 1-16,-3-16-1 16,-4-10-25-16,-3-15-8 15,-4-13-106 1</inkml:trace>
  <inkml:trace contextRef="#ctx0" brushRef="#br0" timeOffset="3078.303">13910 6937 264 0,'-3'-3'99'0,"6"-4"-77"0,8-2 7 0,-4 6-1 16,10 3-4-16,12 0 1 15,9 0-8-15,8 0 0 16,4 0-10-16,3 0 0 0,10-3 0 0,15 0-3 16,6-7-3-16,-3 1 0 15,-3-4-1 1,-4 1 2-16,-3 2 1 0,-4 1-1 16,-4-1-2-16,-10 10 1 15,-7 0-1-15,-7 0-18 16,-11 10-8-16,-10-1-41 15,-8 1-20-15,-6-1-36 16</inkml:trace>
  <inkml:trace contextRef="#ctx0" brushRef="#br0" timeOffset="3438.801">14305 6131 284 0,'-7'-19'107'0,"7"25"-83"0,4 13-7 0,-4-3-7 16,3 18-5-16,4 7 4 15,0 12 7-15,4 23 4 16,3 27-10-16,4 1-1 0,-1 12 1 16,4 18-6-16,4-8-2 15,-4-13 1-15,0-10 0 0,-3-2-1 16,0-14 1-16,-1-15-2 16,1-15-1-16,-4-19-19 15,0-20-10-15,-3-15-56 16,-1-12-24-16,-3-13-2 15</inkml:trace>
  <inkml:trace contextRef="#ctx0" brushRef="#br0" timeOffset="4082.523">15582 5842 212 0,'-17'-9'79'0,"10"6"-61"0,3-13 15 0,0 13 1 0,4-13-6 16,4 4 0-16,3-7-9 16,4 0-4-16,3 0-8 15,3 7 2-15,5 3 1 0,2 2 1 16,1 17 3-16,3 5-1 15,7 7 2-15,4 6-2 16,-3 4 0-16,-5 2 4 16,-6 10 1-16,-11 22-7 15,-10 16-4-15,-11-1-2 16,-8 7-1-16,-6 19-2 16,-3 5-2-16,-1 1 1 15,0-9-1-15,4-1 0 16,3-6 0-16,8-6-3 0,6-19 0 15,8-12-1-15,6-13 3 16,4-12 6-16,8-7 7 16,6-3-6-16,7-9-1 15,7-4-3-15,4-3 1 16,-10 1-4-16,13-10 0 16,-3 0 3-16,-4 0 1 15,1-10-1-15,-1-2 1 16,0-13-31-16,1-13-13 15,-1-3-105 1,-7 20-75-16,-3 5 85 16</inkml:trace>
  <inkml:trace contextRef="#ctx0" brushRef="#br0" timeOffset="5404.471">17717 5651 200 0,'10'-34'77'0,"-6"24"-60"0,-1 1 10 0,-3 6 4 16,0 3-4-16,0 0 4 15,0 6-8-15,0 7-2 16,-3 2-12-16,-4 4 6 0,-4 3 2 16,0 13-5-1,-6-4-2-15,-4 3-3 0,-4 1-2 16,-10 9-3-16,-4 0-2 16,-4 9-2-16,1 7 1 15,3-1 1-15,4-2 0 16,3-7-3-16,8-3 2 15,2-7 1-15,8-2 0 16,7-3-3-16,4-4 2 16,6-6 7-16,8-3 4 15,7-3 1-15,10-7 3 16,7-2 2-16,7-10-1 16,4-3-3-16,0-7-2 0,3-2-4 15,11 2 1-15,0 4-6 16,-3 0-3-16,-4 3 1 15,-7 3 2 1,-11 3 0-16,-3 3 2 16,-11 0 0-16,-4 4 3 0,-6 2-23 15,-4-2-8-15,-7-7-21 16,-3 6-9-16,-8 1-36 16,-3-1-15-16,-4 4-4 15</inkml:trace>
  <inkml:trace contextRef="#ctx0" brushRef="#br0" timeOffset="5675.256">17159 7028 244 0,'18'3'93'0,"-4"-3"-72"0,11-6 20 0,-11 2 4 15,14-5-6-15,14-4 2 16,11 1-19-16,7-4-5 16,0 4-11-16,7-7-4 0,7 0 1 15,11 0-4-15,0 0 0 16,-4 1 1-16,0 5 2 16,7-3-1-16,4-2 2 15,-1 2-44-15,-24 3-19 0,-14 4-87 16</inkml:trace>
  <inkml:trace contextRef="#ctx0" brushRef="#br0" timeOffset="6035.308">19308 5338 236 0,'0'-10'88'0,"0"10"-69"0,7 16 11 0,-7-13 1 16,0 13-8-16,0-1 1 15,3 26-4-15,1-6-1 16,-4 43-10-16,0-15-1 0,0 40 2 16,0-21-6-16,-4 34-2 15,1-25-1-15,3 15-1 16,0-21 0-16,3 9 0 16,1-22-33-16,3-6-13 15,0-10-89-15</inkml:trace>
  <inkml:trace contextRef="#ctx0" brushRef="#br0" timeOffset="6533.287">19720 5491 264 0,'4'-3'99'0,"-4"3"-77"0,-4 6 4 15,4-6 0-15,-7 10-13 16,4-1 0-16,-11 19-7 0,3-6-4 16,-7 22-1-16,4-6-1 0,-3 15 2 15,3-12-3-15,-1 6 0 16,5-9 3-16,3-4 1 16,0-6-1-16,7-3 1 15,0-6-2-15,14 0-1 16,-4-10-2-16,19 7 1 15,-5-3 1-15,19 2 0 16,-8-2 6-16,11 12 6 16,-7-9-4-16,6 12 0 15,-6 0 0-15,11 3 2 16,-12-5-3-16,8 5-2 16,-10-6 6-16,-5 3 3 15,-6-3 4-15,-7 0 3 16,-8-3-5-16,-17-3 1 0,4 3-8 15,-18 0-3-15,3-3-1 16,-14 0-1-16,4-4-2 16,-21 4-2-16,10-9-2 15,-14-1-1-15,7 4-20 16,0-13-10-16,11 0-25 16,3-13-9-16,7 10-83 15</inkml:trace>
  <inkml:trace contextRef="#ctx0" brushRef="#br0" timeOffset="6786.835">19727 5466 264 0,'-21'-9'99'0,"21"9"-77"0,-7 0 4 0,7 0-2 16,0 0-12-16,0 0-2 15,11 0-1-15,-1 0-1 16,19-10-4-16,-5 10 2 0,19-12 0 16,-8 2 0-16,14-5-1 15,-10 2-3-15,25-6 1 16,-15 7-4-16,11-1 0 16,-7 1-52-16,-7 2-22 15,-8 1-48 1</inkml:trace>
  <inkml:trace contextRef="#ctx0" brushRef="#br0" timeOffset="7433.029">14393 8398 244 0,'-3'19'93'0,"3"-7"-72"0,7 7 9 15,-4-10-1-15,8 4-6 16,7-4 0-16,6-2-1 15,12-7 1-15,6-7-13 16,7-5 3-16,4-7 1 0,7-3-7 16,14 0-2-16,7-3-3 15,1 9 1-15,-5 1-2 16,-3-1 2-16,4 4-4 0,-4 2 0 16,0 1 3-16,-7-1 3 15,-7 1-48-15,-7 9-21 16,-11-10-80-1</inkml:trace>
  <inkml:trace contextRef="#ctx0" brushRef="#br0" timeOffset="8049.497">15466 8094 236 0,'-14'-13'90'0,"10"4"-70"0,1-7 6 0,3 10-1 0,3-7-7 16,4-2 1-16,4 2 1 16,6-3 2-16,8 1-12 15,3-1 3-15,4 4 3 0,3 2-2 16,1 4 0-16,-1-4-2 15,0 10 2-15,4 0-1 16,0 4 0-16,-4 5-1 16,-3 0 0-16,-4 7-4 15,-7 6 0-15,-7 22-5 16,-7 3 0-16,-10 3 3 0,-11 7 1 16,-7 5-6-1,-8 17 0-15,1 2-3 16,0 1 0-16,0-7 0 15,3-6 0-15,4 0 2 0,3-3 2 16,4-4-3-16,7-8 0 16,7-10 1-16,4-10 2 15,3-9-6-15,3-9 1 16,8-13 3-16,7-9 4 16,6-7 3-16,12-2 1 15,10-4-4-15,-1 3-1 16,1 0-1-16,-3-2-2 15,-4 8 1-15,-4-2-1 16,-3-1 0-16,0 1 0 16,-4 2 2-16,-3 1 1 0,-4-1-1 15,-3 4-2-15,-4 0 3 16,0 3 0-16,-7 0-41 16,-3 3-17-16,-8 3-60 15,1 0-27-15</inkml:trace>
  <inkml:trace contextRef="#ctx0" brushRef="#br0" timeOffset="8499.372">14771 9505 264 0,'0'-7'101'0,"0"7"-78"0,3 0 4 0,1 4-1 0,3-1-6 16,4 3 3-16,6 0 0 15,15 1 3-15,14-4-14 16,14-3 2-16,3 0 0 0,8-7-5 16,21-2-1-16,10-4-4 15,4-2-1 1,3-4 3-16,18-6 1 0,4-6-3 15,-4 2-3-15,10-2 0 16,8-7 1-16,-11-6 1 16,7-6 1-16,0-6-60 15,-7 6-26-15,-7 9-74 16</inkml:trace>
  <inkml:trace contextRef="#ctx0" brushRef="#br0" timeOffset="9086.202">19297 7674 252 0,'-21'-4'93'0,"21"4"-72"0,-11 7 5 0,11-7-1 16,0 3-5-16,0 0 0 16,11 3 3-16,-4-3 2 15,18 1-13-15,-4-1 2 0,14-3 2 16,-3 0-6-16,10 0-3 16,-7 0-7-16,22-3-2 15,-11-1 5-15,10-2 3 16,-10 0-19-16,3-4-8 15,-10 1-36-15,-4-3-13 16,-6-1-61 0</inkml:trace>
  <inkml:trace contextRef="#ctx0" brushRef="#br0" timeOffset="9519.316">19727 7219 260 0,'-10'0'99'0,"10"0"-77"0,7-16 7 16,-7 16-1-16,10-15 0 15,-3-1 3-15,18-12-8 16,-4 6-3-16,15-3-12 0,-8 3-3 0,7 12 1 16,-7 1 3-16,4 25 5 15,-4-4 1-15,-3 26 0 16,-4-7 1-1,-10 19 0-15,-1-6-8 0,-10 35-3 16,0-17-3 0,-10 20 1-16,3-16-4 0,-4 3 0 15,1-13 1-15,6 0 2 16,0-12-3-16,8 0-2 16,0-9 2-16,6-10 0 15,1-6 5-15,13-10 2 16,-2-6-2-16,16-3-3 15,-6 0 2-15,14 0 0 16,-11 0 1-16,4 0 0 16,-7 0-18-16,0 0-5 15,-4 0-29-15,-4 10-9 0,-2-7-16 16,-8 3-8-16,0 0-48 16</inkml:trace>
  <inkml:trace contextRef="#ctx0" brushRef="#br0" timeOffset="9879.078">19424 8332 268 0,'-4'3'101'0,"4"-3"-78"0,7 3 2 0,-7-3-3 15,8 7 1-15,-1-4 6 16,10 0-5-16,1 0 0 16,17-6-13-16,-3 3 4 0,35-10 5 15,-11 1-7-15,26-7-2 16,-19 4-4-16,43-10 0 15,-25 3-6-15,21-3-3 16,-17 3 1-16,24-12 2 16,-20 9 2-16,13-9 1 0,-21 2-42 15,0 4-17 1,-17 3-106 0</inkml:trace>
  <inkml:trace contextRef="#ctx0" brushRef="#br0" timeOffset="11035.729">16499 10395 144 0,'-7'-15'55'0,"4"11"-43"0,3-2 8 16,0 3 0-16,0 0-4 15,0 0 3-15,0-4 5 16,0-2 5-16,-4 0-16 0,1-1 6 15,-1 1 4-15,1 6-3 16,3-4 0-16,0 4-7 0,3 6-3 16,4 7-5-16,4 9-4 15,3 21 4-15,4 14 1 16,-1 8 9-16,4 11 2 16,1 21-2-16,-5 18-1 15,1 8-8-15,-4 18-2 16,-3 9-4-16,-1-9-3 15,-6 3 4-15,-1 0 1 16,1-15 0-16,-1-23-2 16,1-18 1-16,-1-20 1 15,1-17-3-15,3-14 0 16,0-15-8-16,4-10-2 16,-4-12-45-16,3-16-18 0,4-6-55 15</inkml:trace>
  <inkml:trace contextRef="#ctx0" brushRef="#br0" timeOffset="11366.432">17156 10818 224 0,'3'19'85'0,"-3"0"-66"0,4 16 12 0,-4-17 3 16,0 14-7-16,0 5 1 15,-4 4-4-15,-3 6-3 16,0 3-11-16,-4 16-4 0,1 16 0 16,-4 2-3-16,0 4-2 15,-4-3 2-15,0 3 0 16,1 9-1-16,-1-16-2 15,4-12 1-15,3-12-1 16,4-13-3-16,0-16 2 16,4 0-48-16,3-18-21 15,-4-10-60 1</inkml:trace>
  <inkml:trace contextRef="#ctx0" brushRef="#br0" timeOffset="11654.007">16753 11094 288 0,'-3'-25'110'0,"3"19"-86"0,3 0 2 16,1 6-3-16,3 6-4 16,7 7 3-16,7 5-6 15,4 4 1-15,7 10-10 16,7 12 2-16,3 15 2 0,0 23-6 0,1 2-1 15,-1 1-2 1,-3 3-2-16,3 12 1 16,4-15 1-16,0-13-1 15,-4-12 2-15,0-17-35 0,1-11-16 16,-4-20-90 0,-8-12-56-16,-6-9 88 15</inkml:trace>
  <inkml:trace contextRef="#ctx0" brushRef="#br0" timeOffset="12191.922">18186 10568 188 0,'-4'-13'71'0,"4"13"-55"0,-3-9 15 16,3 9 5-16,0-3-5 15,0-1 2-15,-4 1-8 16,1 0-1-16,3 3-13 16,0 0 0-16,-4 16 2 0,1-7 2 15,-1 19 3-15,0-9-1 16,-3 19-1-16,0-10-4 15,-10 29-2-15,3-10-6 16,-11 22-1-16,7-13-1 16,-10 7 1-16,3-10-4 0,-3 7 0 15,7-13-1-15,3 3 0 16,4-9 0-16,11-4-2 16,-1-2 7-16,18-13 5 15,0-4 2 1,15-11 4-16,-5-1-5 0,19-9-3 15,-8 0-3-15,21-4 0 16,-10 1-2-16,11 0 2 16,-11 3-4-16,-1 3 0 15,-6 0 1-15,-4 0 2 16,-6 0-1-16,-5 3 2 16,-2-3-4-16,-8 3-2 15,0 0-38-15,-11 0-15 0,1 0-93 16,-15 7-56-1,4-7 93-15</inkml:trace>
  <inkml:trace contextRef="#ctx0" brushRef="#br0" timeOffset="12447.049">17903 11819 312 0,'18'9'115'0,"-18"-9"-89"0,50-19 16 0,-43 19 4 16,17-12-18-16,-3 2-4 16,25-15-14-16,-7 13-4 15,28-13-4 1,-10 6-2-16,10-13 1 0,-11 11 1 0,11-5 1 16,-14 8-1-16,18-7 1 15,-15 6-11-15,11-9-2 16,-14 6-46-16,7-10-20 15,-14 7-74 1</inkml:trace>
  <inkml:trace contextRef="#ctx0" brushRef="#br0" timeOffset="13074.083">19223 10251 184 0,'-11'-41'71'0,"11"41"-55"0,-10-28 11 0,6 19 0 16,1-1 0-16,-1-2 3 15,1-1-1-15,-1 4 0 0,4 6-16 16,0-1 1-16,4 17 0 0,-1-4 1 15,11 16 4-15,-3-3 0 16,10 38 3-16,-3-16-14 16,6 37-5-16,-3-18 0 15,8 41 2-15,-8-23-2 16,4 26-2-16,-8-23 0 16,4 7 1-16,-3-15-1 15,0-7-1-15,-4-16-32 16,3-16-14-16,-2-5-45 15,-1-26-20-15,-4-3-1 16</inkml:trace>
  <inkml:trace contextRef="#ctx0" brushRef="#br0" timeOffset="13631.854">19533 10216 288 0,'-7'-15'110'0,"7"15"-86"0,0-28 2 0,0 28-3 16,4-16-11-16,-1 3 1 15,8-18 3-15,-1 3 2 16,15-4-9-16,-4 4 6 0,18 3 4 16,-7 3 1-16,14 16 3 15,-11 0 0-15,4 21 1 0,-7-2 0 16,-4 18 0-16,-7-9-7 15,-7 16 0-15,0-4-6 16,-14 13 1-16,0-6-5 16,-10 16 1-1,3-14-5-15,-8 14-2 0,5-13 0 16,-1 0 1-16,4-4-3 16,7-5-2-16,0-7 2 15,14-6 2-15,0 3-5 16,11-12 1-16,-4-1 1 15,15-2 3-15,-8-4 0 16,18 3-1-16,-8 1-2 16,12 5 1-16,-4-2 1 0,-4 9 2 15,-7-3-1-15,-6 25 2 16,-8-13-2-16,-11 19 2 16,1-9-2-16,-22 6-1 15,4-9 1-15,-24 5 1 16,6-11-1-16,-18 5 2 15,8-5-2-15,-25 2-1 16,14-6 1-16,-10 7-1 16,10-7-9-16,4 4-4 15,6-7-48-15,19-10-20 16,3-2-115 0</inkml:trace>
  <inkml:trace contextRef="#ctx0" brushRef="#br0" timeOffset="16110.009">15653 10383 168 0,'-18'-47'66'0,"8"28"-52"0,-1 0 17 0,4 10 2 16,3 2-5-16,1 1 0 15,-1 0-2-15,1 0-1 16,3 2-14-16,0 4 4 0,0 7 5 15,7 8-2-15,3 20-1 0,8 37-3 16,7 19-1-16,7 44-7 16,6 21-2-16,12 42 0 15,6 0 0-15,4 27 0 16,-3-18 0 0,-5 19-5-16,-2-16 1 0,-8-12 0 15,-3-1 2-15,-7-24-1 16,0-26-1-16,-4-15 1 15,0-10-1-15,0-19 0 16,-3-15 2-16,-4-22-6 16,0-22 1-16,4-10 3 15,0-15 4-15,3-12 1 16,7-11 2-16,4-8 0 16,7-7 1-16,10-6 2 15,25-6 1-15,18-7-5 0,10-3-2 16,29-18-2-16,17-13-2 15,29-7 3-15,-29 13 2 16,-32 19 0-16,96-31 0 16,-60 18-1-16,102-37 0 15,-74 25-2-15,99-10 1 16,-78 20-2 0,78-7-1-16,-82 22 1 0,61-22-1 15,-75 19 2-15,43-16 1 16,-57 22-1-16,-3 6-2 15,-42 10 1-15,-11 22 1 16,-28 6 1-16,-18 9 1 16,-14 1-2-16,-18 5 1 15,-7-2-2-15,-7-4 2 0,-6-3-4 16,-5-9-2-16,1 3 2 16,0-15 2-16,-4-1 0 15,3-12-1-15,-3 9 1 16,0-9-1-16,-3 6 0 15,0-3 2-15,-1 3-3 16,1-7-2-16,-4 11 2 16,0-11 2-16,-4 7-5 15,-3-15 1-15,0 6 3 16,-14-48 2-16,0 20 0 16,-21-51-2-16,7 31 1 15,-32-84 1-15,14 44-3 16,-63-119 0-16,31 65-6 15,-28-77 0-15,28 68-2 16,-13-22 3-16,24 60 6 0,-7 9 2 16,17 35-3-16,1 2 1 15,13 23 0-15,1 0 0 16,10 9-3-16,1 3 2 16,6 13 1-16,0-3 2 15,1 12-1-15,-1 3-1 16,4 7 1-16,-15 9 1 15,8 6-1-15,-25 10-1 16,11 3 1-16,-22 6-1 16,11-3 0-16,-45 10 0 15,20-4 2-15,-52 16 1 16,27-6-4-16,-77 18-1 16,43-6 1-16,-110 57 2 0,-131 59-2 15,36-9 0-15,32-7 1 16,-4 14 0-16,42-23-5 15,4-13 1-15,39-18-16 16,24-13-6-16,25-6-16 16,39-6-6-16,46-13-102 15</inkml:trace>
  <inkml:trace contextRef="#ctx0" brushRef="#br0" timeOffset="18121.549">24680 7050 204 0,'14'-35'77'0,"-6"23"-60"0,2-10 10 15,-6 19 1-15,3-4-5 16,0-2-2-16,-4-1 2 16,1 7 0-16,-4 0-12 15,0 0 2-15,0 0 3 0,0 3-4 16,-4 0 1-16,4 0-6 15,-3 0 1-15,3 0-3 0,0 0 0 16,0 0-3-16,0 0-2 16,-4 0 7-16,4 0 3 15,-3 0-1-15,-1 0 0 16,1 0-8-16,3 0 0 16,0 0-1-16,0 0 0 15,0 0 2-15,0 0 1 16,0 0-1-16,-4 0-2 15,4 0-2-15,0 0 1 16,0 0 1-16,0 0 2 16,0 0-3-16,0 0 0 15,0 0 1-15,0 0 2 16,0 0-1-16,0 0-1 0,0 0 3 16,0 0 0-1,0 0-1-15,0 0-2 16,0 0 5-16,0 0 1 0,0 0-2 15,0 0-3-15,0 0-3 16,0 0 1-16,0 0 1 16,0 0 2-16,0 0-1 15,0 0 2-15,0 0-2 16,0 0 2-16,0-3-4 16,0 0 0-16,0 3 1 15,0-4 2-15,0 4 1 16,0 0 1-16,0-3-2 0,0 3-2 15,0 0 3 1,0 0 0-16,0 0-1 0,0 0 1 16,0 0 0-16,0 0 3 15,-3 3-5-15,-4 4-1 16,-4 5 0-16,-3 7 2 16,-11 12-1-16,0 7-1 15,4-10 1-15,-21 19 1 16,-11 19-1-16,0-3 2 15,0 3-2-15,11-16-1 16,7-9 1-16,-11 15-1 16,10-9 2-16,-2 0 1 15,6-6-6-15,4-3 0 16,3-7 1-16,4-6 1 16,3-3-2-16,4-3 2 15,3-4 1-15,1-2 0 0,3 3-3 16,7-7 2-16,0 0-1 15,14 1 0-15,-3-4 8 16,20 7 4-16,-6-4-1 16,14 10 2-16,-7-3-4 15,17 18-2-15,-10-6 0 16,21 26-1-16,-11-17-2 16,11 17 1-16,-11-14-2 15,1 7-1-15,-8-6 3 16,-3 9 2-16,-7-6-2 15,-8 13-2-15,-2-14 0 16,-5 8 1-16,-3-14-17 16,-3-9-4-16,-1-9-37 0,1-19-17 15,-4 0-98 1</inkml:trace>
  <inkml:trace contextRef="#ctx0" brushRef="#br0" timeOffset="18645.884">24165 7868 216 0,'4'6'82'0,"-4"-6"-64"0,17 3 20 16,-17-3 3-16,11 0-10 15,-4 0-1-15,11-3-6 16,-4-3-3-16,14 6-11 16,-7-3 2-16,29-3 2 0,-8-4-1 15,32 1 2-15,-14-1 1 16,42-12-1-16,46-18-3 15,-3-7-2-15,21-4 0 16,7-2 4-16,7 6-8 16,21-3-1-16,7 0 6 0,18-4 2 15,14 1-2-15,7-3-1 16,14-4-6-16,-18 7-1 16,11 3-1-16,-25 3 1 15,8 9-2-15,-22 0 2 16,-18-2-4-16,5 5 0 15,-23-2 3-15,-23-1 1 16,-8 0-1-16,-4 4-2 16,-20 2-6-16,-22 4-4 15,-17 0-23-15,-11 9-11 16,-14-3-24-16,-7-3-7 16,0 3-77-1</inkml:trace>
  <inkml:trace contextRef="#ctx0" brushRef="#br0" timeOffset="19066.855">28480 6197 280 0,'-36'9'107'0,"40"-6"-83"0,10 13 10 0,0-10 0 15,7 1-8 1,11-4 2-16,18-3-12 0,24-3-2 16,21-4-8-16,4 1-2 0,24-3 2 15,15-7 1-15,-8 7 1 16,8-1 4-16,3 10 5 15,-18 0-11-15,-20 19-4 16,-19 6 1-16,-20 6 2 16,-22 10 0-16,-17 6 2 15,-25 25-4-15,-28 16-2 16,-22 0 0-16,-10 0-1 16,-7 3 0-16,-10 3 0 15,-4 0-20-15,-1-16-9 16,5-12-49-16,13-16-22 15,-3-12-45 1</inkml:trace>
  <inkml:trace contextRef="#ctx0" brushRef="#br0" timeOffset="19622.69">26811 6601 252 0,'7'-44'93'0,"-7"29"-72"0,7-1 7 15,-7 13 0-15,0 3-6 16,0 6 1-16,4 13-8 16,-1 25-2-16,1 12-7 15,3 7 5-15,3 25 4 0,5 22-1 16,2 2 0-16,1 11-8 15,3 21-4 1,0-9 1-16,0-13 2 0,1 7-2 16,-8-4-2-16,0-12-38 15,0-13-15-15,-4-15-95 16</inkml:trace>
  <inkml:trace contextRef="#ctx0" brushRef="#br0" timeOffset="20027.048">26755 8878 268 0,'-4'-41'101'0,"4"41"-78"0,4-28 11 0,-4 25 1 0,0-1-6 16,0 1 1-16,3 10-9 15,1-4 0-15,-1 19-12 16,1-7 1-16,3 39 3 0,0-11-3 15,3 23 2-15,-2-12-7 16,2 15-1-16,1-13 0 16,6 26 0-16,-3-17-5 15,1 1 1-15,-1-9-16 16,0-13-6-16,-4-10-36 0,1-6-14 16,0-6-76-1</inkml:trace>
  <inkml:trace contextRef="#ctx0" brushRef="#br0" timeOffset="20640.73">27030 8799 240 0,'0'0'90'0,"0"0"-70"0,0-6 17 0,0 6 4 0,0-3-4 15,0-3 0-15,7-4-3 16,0 1-1-16,7-10-18 16,-3 3 0-16,10-12-1 0,-4 3 4 15,8-3 3-15,-4 9-5 16,8 0-1 0,9 3 2-16,-2 10 1 0,-5 9 4 15,-13 7 1-15,-4-1-6 16,-7 10 0-16,0 0-10 15,-10 18-2-15,-1-12-3 16,-6 7 1-16,-1-4-2 16,0 7-1-16,4-7-2 15,0 0 1-15,0-3-1 16,4 3 0-16,-1-3 2 16,4 4 0-16,0-7 0 15,0 3 0-15,0-7 0 0,7 1 0 16,0 0 0-16,11-6 0 15,-4-4-3-15,18 0 2 16,-4-2 1-16,11 5 2 16,-7-2-1-16,6 8-1 15,-6-2 1-15,-4 6-1 16,-3 0 0-16,-4 3 0 16,-3-3 2-16,-4 6 1 15,-3-9-1-15,-11 9-2 16,0-6 5-16,-15 3 4 0,5-3-5 15,-29 13-2 1,7-10-1-16,-24 6-1 0,10-6-16 16,-10 3-6-16,10 1-22 15,-4-4-10-15,12-3-24 16,2-7-11-16,8-2-80 16</inkml:trace>
  <inkml:trace contextRef="#ctx0" brushRef="#br0" timeOffset="22547.478">26850 7200 140 0,'7'-28'52'0,"-7"28"-41"16,11-25 18-16,-8 15 3 0,1-2-4 15,-1 9-2-15,-3-4 1 16,0-2 2-16,0 9-15 15,0-3-1-15,-3-3 0 0,-8-4 2 16,0 1 0-16,4 6 1 16,-3-4 0-16,-1 4-2 15,1 3 1-15,-1 3-2 16,-3 4 2-16,0 2-4 16,-4 4-1-16,1 12-4 0,-1 3 1 15,-3 6-6 1,0-5-1-16,-1 8 0 0,5-2 2 15,3-4-3-15,7 1 0 16,10 2 3-16,8-3 1 16,6-2 3-16,8-7 3 15,3-13 0-15,11-3 2 16,10-12-2-16,4 3 2 16,4-10 0-16,-4-6 3 15,-4-6-5-15,-3-6-3 16,-7-13-3-16,-7-9 0 15,-8-4-2-15,-6-2 2 16,-8 5 0-16,-6 4 1 16,-8 3-2-16,-6 0-2 0,-11 13 1 15,-4 2 1-15,-7 10-3 16,-7 10 0-16,-3 12 1 16,-4 12 0-16,0 14 0 15,4 17 0-15,3 14-3 16,15-10 2-16,2-6-1 15,1 9 0-15,0 16 0 16,7-4 0-16,7-5 0 16,7-4 0-16,7-9 0 15,4-9 0-15,3-10 2 16,7-16 2-16,11-9 3 16,3-9 2-16,4-10-1 15,3-3 1-15,-3-6-4 16,0-10 0-16,-8-9 1 15,-2-9 2-15,-8-1-3 16,-11 1 0-16,-6 5 1 0,-11 14 0 16,-11 2-2-16,-10 7 1 15,-11 3-4-15,-3 16 0 16,-1 9-1-16,5 9 0 16,-1 13 2-16,4 16 0 15,3 9 0-15,0 0 0 16,7 3 0-16,8-6 0 15,6-3-3-15,8-4 0 16,6-5-1-16,8-4 0 16,6-3 0-16,8-16 3 15,14-9 0-15,7-6 1 0,3-10 0 16,1-6 2 0,-5-12-1-16,-2-13 2 0,-4-7 0 15,-8-2 1-15,-10 6-2 16,-6 3 1-16,-12 12 0 15,-10 4 3-15,-11 6-5 16,-10 9-1-16,-11 7 0 16,-3 18 0-16,-4 10 0 15,4 22 0-15,3 6 0 16,4 0 0-16,7 6-3 16,3-3 0-16,7-6 2 15,8-3 0-15,6-6-4 16,8-7 1-16,3-9 2 0,7-7 1 15,10-6-2-15,12-6 2 16,3-6 3-16,3-6 3 16,-3-7 0-16,0-9 2 15,-8-4-4 1,-6-9 0-16,-4-3 1 0,-10 4 0 16,-8-1-2-16,-10 6 1 15,-7 17-2-15,-11 5 2 16,-3 7-4-16,-7 22 0 15,0 5 1-15,3 17 0 16,4 3 0-16,3-4 0 16,4 1-3-16,7-3 0 15,3-4-1-15,8-9 3 0,6-3-2 16,4-4-1-16,11-8 3 16,6-7 0-16,5-7 1 15,2-2 2-15,1-7 1 16,0-6 3-16,-4-9-1 15,-3-7 2-15,-8-6-2 16,-9 7 0-16,-8-1-1 16,-11 7 0-16,-7 12-5 15,-6 10 1-15,-8 15 0 16,0 13 0-16,4 9-3 16,0 6 2-16,3 1-1 15,7-4-2-15,4 1 3 16,7-4 0-16,4-6-2 15,6-6 0-15,8-7-1 16,6 0 3-16,5-9 0 0,2-3 3 16,4-6-1-16,1-7 2 15,-1-6 0-15,-3-9 1 16,-4-7 0-16,-7 1 0 16,-4-4-2-16,-10 6 1 15,-7 7 0-15,-7 9 1 16,-7 10-5-16,-7 15 1 15,-4 16 0-15,0 9 0 16,4 1-3-16,7 2 2 16,3-6 1-16,4-2 0 15,4-4-3-15,3-4 2 16,3-2-6-16,1-3-3 16,3-4-34-16,0 0-16 0,0-5-24 15,3 2-9-15,8-6-59 16</inkml:trace>
  <inkml:trace contextRef="#ctx0" brushRef="#br0" timeOffset="27203.03">24324 7376 156 0,'11'-44'57'0,"-11"25"-44"0,3-6 1 15,-3 19-4-15,-3 3 13 16,-1-1 10-16,1 11-17 16,-4 5-8-16,-1 7-6 15,-2 6-2-15,-1 13 2 0,1 2 5 16,-4 8 6-16,-1 11-7 16,1-2-3-16,-3-4-5 15,-1 0 1-15,0-6 3 16,1 6 1-16,3-5-1 15,3-14-2-15,4-6-2 16,7-6 1-16,7-19 3 0,7-12 3 16,4-16-2-16,7-16 0 15,3-25 1 1,4-12 0-16,-4-7-2 0,4 0 1 16,-1-18-2-16,-3 0 2 15,-3 8 0-15,-7 23 1 16,-8 16 4-16,-6 18 3 15,-11 26-4-15,-7 37 1 16,-11 28-5-16,-7 26-2 16,-6 30 0-16,-5 14 1 15,-3 2-1-15,11-9 2 16,7-25-4-16,0 22 0 16,6-19-1-16,12-16 0 0,13-9 2 15,15-34 0 1,14-51 0-16,10-34 0 0,7-29-3 15,11-37 2-15,11-9 3 16,3-10 3-16,0-25 2 16,-3 4 1-16,-8-11-2 15,-6 11-1-15,-8 24-3 16,-14 35-2-16,-13 25 3 16,-12 31 2-16,-13 38-2 15,-12 37-2-15,-13 26-3 16,-14 43 1-16,-15 23 1 15,-6 27 2-15,-1 17-3 16,8-10 0-16,3 12 1 16,11-18 2-16,10-29-1 0,11-28 2 15,14-37-4-15,14-45 0 16,14-52 1-16,21-35 0 16,22-60-3-16,6-15 0 15,8-35 2-15,0 3 2 16,3-18 0-16,-11 27-1 15,-17 35 1-15,-17 38 1 16,-19 28 5-16,-20 35 6 16,-19 43-7-16,-9 38-1 15,-15 28-5-15,-11 45-3 16,-10 8 2-16,-3 32 2 16,3 9-2-16,10-2 0 15,11 5 1-15,11-25 2 16,14-27-6-16,10-33 1 0,15-33 1 15,17-42 1-15,18-53 1 16,17-28 2-16,8-47-1 16,3-12 2-16,7-26-2 15,4-9 2-15,-8 6 0 16,-6-3 1-16,-15 23-2 16,-17 33-2-16,-18 32 5 15,-14 44 1-15,-18 40-2 16,-17 26-3-16,-7 43 0 15,-8 26-1-15,-3 25 0 16,-7 31 0-16,4-10 0 16,7 14 0-16,10-14 0 15,14-37 2-15,18-22-3 0,14-37-2 16,14-48 2 0,15-43 0-16,9-32 1 0,22-50 2 15,11-13-3-15,7-28-2 16,-4-9 4-16,-7 0 3 15,-11-3-1-15,-6 28-2 16,-18 31 2-16,-15 28 0 16,-13 35-1-16,-11 35-2 15,-11 40 1-15,-10 25 1 16,-14 32-1-16,-11 34-1 16,-10 13-2-16,-1 31 1 15,8-3 1-15,6-7 2 16,12-11-1-16,17-55-1 0,3-15-2 15,22-40 1-15,20-32 1 16,19-38 2-16,10-50-3 16,3-18 0-16,15-32 1 15,-1-13 0-15,-3 4-3 16,-3-16 2-16,-15 22 3 16,-17 28 1-16,-10 31-1 15,-19 29 1-15,-13 34-2 16,-15 44 2-16,-14 22-4 15,-10 35-2-15,-4 31 4 16,-3 12 1-16,-1 32-3 16,1 0-1-16,6-10 3 0,8 1 1 15,14-23-3-15,14-34 1 16,14-44-2-16,14-44 0 16,11-34 2-16,28-57 0 15,18-22 0-15,6-37 0 16,1-16-3-16,0-10 2 15,3-5 3-15,-14 27 1 16,-18 35-4-16,-20 28 1 16,-19 32 2-16,-17 28 3 15,-14 46-4-15,-11 36-3 16,-10 18 1-16,-11 41 2 16,-7 12 0-16,-7 13-1 15,0 28 1-15,11-22-1 16,7-18 0-16,13-19 0 15,19-35-3-15,17-35 0 16,21-34 2-16,14-43 0 0,11-36 1 16,11-21 0-16,10-35 0 15,4 1 0-15,-4-4 0 16,-11-3 0-16,-10 16 0 16,-11 25 2-16,-13 24 1 15,-12 23 1-15,-13 31-5 16,-15 41-1-16,-13 22 1 15,-12 25 2-15,-10 41 0 16,1 9-1-16,-5 16 1 16,15-16-1-16,7-31 0 0,3 19 0 15,4 2-3-15,10-30 2 16,15-32 1 0,10-35 0-16,21-46 0 0,14-35 0 15,11-13 0-15,7-31 0 16,-3-9 2-16,-4-6 1 15,-4-10-4-15,-3 12-1 16,-14 29 1-16,-11 25 2 16,-17 34 0-16,-11 44 2 15,-11 26-4-15,-10 21 0 16,-7 38 1-16,-11 16 2 16,-3 15-3-16,-4 25 0 15,7-9 1-15,4-19 2 16,10-18-1-16,15-23 2 0,10-25-4 15,14-31-2-15,14-31 4 16,14-44 1-16,8-29-3 16,10-24-1-16,10-29 1 15,1 9 0-15,-8 1 1 16,-6 3 2-16,-19 21-1 16,-9 26 2-16,-12 28 0 15,-13 34 1-15,-11 26-2 16,-11 15-2-16,-7 19-2 15,-6 38 1-15,-5 6 1 16,-2 3 0-16,2 22 0 16,5 0 2-16,2-9-3 15,8-17 0-15,11-27 1 0,6-13 0 16,8-25 0-16,3-28 0 16,0 0 0-16,25-47 2 15,13-25-1-15,1-13-1 16,4-19 1-16,-5 7-1 15,-6 0 0-15,-7 12 0 16,-7 16 0-16,-4 18 0 16,-18 36-3-1,-3 24 2-15,-10 22 1 16,-11 35 0-16,0-7 2 16,3-9-1-16,-14 38 2 15,7-19-4-15,1 15 0 16,3-12-1-16,10-15 0 15,0-11 2-15,18-36 2 16,15-26-1-16,6-19-1 0,4-12-2 16,3-25 1-16,0-10 1 15,0 1 0-15,-6 2 0 16,-5 19 2-16,-6 16 1 16,-7 13 1-16,-8 24-2 15,-10 20 1-15,-11 24-4 16,1 10 0-16,-1-6-1 15,-14 25 0-15,4-10 2 16,-14 32 2-16,10-16-1 16,-3 6 2-16,7-16-4 15,10-15-2-15,-3-9 2 16,21-45 2-16,10-21-2 16,15-16 0-16,0-10 1 0,-1-24 2 15,1-7-3-15,-4 0-2 16,-7 4 4-16,-3-4 1 15,-7 3 0-15,-12 10 1 16,-6 22-4-16,-3 21 0 16,-12 26 1-16,-6 25 0 15,0 15 0-15,-11 20 0 16,4 27 0-16,3-6 0 16,11-15 0-16,-22 56 0 15,12-22 0-15,-15 22 0 16,14-28-3-16,4 0 2 15,6-22-1-15,19-29 0 16,3-9 2-16,24-65 0 0,22-42 0 16,7-37 2-16,7-18-1 15,7-8-1 1,-4-21 1-16,-13 25 1 16,-15 26-1-16,-18 24-1 0,-17 28 1 15,-10 29-1-15,-11 34-3 16,-15 41 2-16,-13 19 1 15,-15 34 2-15,-6 22-1 16,20-22-1-16,11-18 1 16,-14 58-1-16,11-33-3 15,0 3 2-15,10-23 1 16,14-24 0-16,4-10 0 0,21-59 2 16,14-35-3-1,14-28-2-15,15-41 2 0,9-6 0 16,1-7 1-16,-3-12 2 15,-11 13-1-15,-15 21-1 16,-13 20 3-16,-15 30 0 16,-17 26-4-16,-14 41-1 15,-11 34 1-15,-3 22 0 16,-11 37 1-16,10-12 2 16,11-18-1-16,-24 58-1 15,14-27-2-15,-4 12 1 16,10-31 1-16,12-10 0 15,6-21-3-15,21-38 2 16,1-1 1-16,31-71 0 0,21-50-3 16,8-23 2-16,-1-6 1 15,1-12 2-15,-4 3-1 16,-7 13 2-16,-18 30-2 16,-14 26-1-16,-18 28 1 15,-13 32-1-15,-12 43 0 16,-13 29 0-16,-14 24 0 15,3 14 0-15,10-23 0 16,-20 57 0-16,14-32 0 16,-8 41 0-16,15-34 0 15,3-1 0-15,7-24 0 16,15-26 0-16,10-28-3 16,14-46 2-16,17-42 1 15,19-25 0-15,13-40 0 16,0-7 0-16,1-9 0 0,-4-3 0 15,-11 12 0-15,-14 29 0 16,-10 21 2-16,-14 29 1 16,-19 31-4-16,-16 53 1 15,-22 35 0-15,0 16 0 16,11-20 0-16,-22 73 0 16,15-34 0-16,-25 68 0 15,17-44 0-15,-10 41 2 16,11-37-3-16,10-19 0 15,11-22-1-15,20-63 0 16,15-32 4-16,18-33 1 16,10-48-4-16,11-16 1 0,3-30-2 15,4-11 0 1,-7 20 0-16,-7 9 0 16,-11 25 2-16,-14 28 2 0,-10 29-1 15,-15 31-1-15,-10 28 3 16,-18 41 2-16,-11 15-7 15,-3 16 0-15,0 22 0 16,18-25 3-16,7-18 0 16,-8 30 2-16,1 20 0 15,17-45 1-15,4-18-7 16,14-44-2-16,7-19 2 0,14-38 1 16,15-50 2-1,16-9 0-15,8-25-3 0,4-19 2 16,-4 6-1-16,-7 0 0 15,-11 16 2-15,-7 22 2 16,-17 28 1-16,-18 41 3 16,-18 37-3-16,-14 29-2 15,-17 49-3-15,-4 20 1 16,0 31-1-16,0 13 0 16,3-10 4-16,8 3 1 15,10-19-4-15,18-53-1 16,3-15 1-16,18-42 0 15,11-30 1-15,6-23 0 16,8-34-3-16,0-9 2 16,0-1 1-16,-4 4 2 0,-7 6-1 15,-11 18 2-15,-10 26-4 16,-10 22 0-16,-12 21-1 16,-9 26 0-16,-12 25 2 15,1 6 2-15,-1 0-3 16,5 3 0-16,9 1-34 15,15-10-15-15,18-29-97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19:03:23.71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13240 2340 228 0,'-11'-6'88'0,"4"6"-69"0,-3 0 13 15,2 6 0-15,5-3-11 16,-1 4 1-16,1-1-7 15,3-6 1-15,0 0-9 16,0-6 9-16,3-1 4 0,1-2-4 16,3-4 1-16,0-2-4 15,7-7 2-15,4-3 1 16,7-7-1-16,13-5-3 16,22 5-2-16,18 1-2 0,7 6 2 15,13-3-5-15,22 18-1 16,7 1 0-16,-3 18 0 15,6 1 0-15,1 18 0 16,-18 0 0-16,-15 13 2 16,-9 12-3-16,-8 0 0 15,-11-6-1-15,-6 10-2 16,-8-13 1-16,-3 0 1 16,-7-7-1-16,-7-5 2 15,-4-4-18-15,-7-19-6 16,-6 1-34-16,-8-10-15 15,-11-10-95 1</inkml:trace>
  <inkml:trace contextRef="#ctx0" brushRef="#br0" timeOffset="538.603">13025 2400 264 0,'-25'-10'99'0,"18"1"-77"0,7-16 9 0,0 12-2 16,3 4-6-16,8-4-2 15,3 4 0-15,7-10-1 16,7 3-11-16,11-2 6 0,4-7 2 16,6-4-1-16,18-2 1 15,21-7-3-15,18-18 1 16,25-16-4-16,31-10 1 15,28 7-5-15,26 3 1 16,34 9-5-16,15 4 0 16,20-4-3-16,29-3-1 15,-3 0 1-15,-1 3 2 16,18 16-1-16,0 7 2 0,-17 18-2 16,3 15 2-1,-18 26-2-15,-3 22-1 0,-29 3 1 16,-13 6-1-16,-39-6-7 15,-22 9 0-15,-21 1-37 16,-24 15-15-16,-32 0-87 16,-32-10-64-1,-24 13 83-15</inkml:trace>
  <inkml:trace contextRef="#ctx0" brushRef="#br0" timeOffset="2101.303">22193 754 192 0,'4'-16'74'0,"-4"16"-58"0,3 0 18 0,-3 0 4 15,4 9-9-15,-1 7 0 16,-3 3-10-16,0 0-1 16,0 31-11-16,-3 22 2 0,-4 38 2 15,-4 21-4-15,1 7-2 16,-1-31-2-16,-7 131 0 15,-6 107-2-15,6-53 2 16,4-82-2-16,3 194-1 16,4-125 7-16,7 204 3 15,0-160 1-15,7 204 1 16,-3-182-4-16,17 207 0 16,-7-192-7-16,21 223-1 0,-13-206 0 15,20 272 2 1,-14-242-1-16,11 296-1 15,-18-271 1-15,0 293-1 0,-10-286-3 16,-15 297 0-16,4-287-5 16,-21 241 0-16,7-267-5 15,-28 198 1-15,-11 12-3 16,0-144 2-16,7-97-15 16,4-78-5-16,-1-54-48 15,5-53-20-15,-8-50 8 16</inkml:trace>
  <inkml:trace contextRef="#ctx0" brushRef="#br0" timeOffset="3871.419">11264 6429 228 0,'-24'9'85'0,"13"-6"-66"0,-3-3 10 0,7 0 2 16,0 0-4-16,7 0 2 15,0 0-10 1,0 0-1-16,3 0-11 0,8 0 7 0,10 0 3 16,7 0 2-16,7 0 1 15,11-3-3-15,7 3 0 16,18 0-1-16,6 0 0 15,5 3-4-15,-5-3 0 16,8 7-5-16,0-4 1 16,-4-3-1-16,-7 6 1 15,-11-3-7-15,-6-3 0 16,-8 6-1-16,-7-2 2 16,-3-4-1-16,-7 6 2 15,-4-3-7-15,-3 6 1 16,-4 1-52-16,-3-1-21 15,-4 1-95-15</inkml:trace>
  <inkml:trace contextRef="#ctx0" brushRef="#br0" timeOffset="4593.546">12301 5736 228 0,'-17'-38'88'0,"13"26"-69"0,-3-20 15 0,4 20 1 16,3-4-7-16,0 0 0 15,7-2-6-15,3-1-2 16,8 0-11-16,3 0 3 0,11 0 2 16,10 4 4-16,15 2 1 15,10 1 1-15,3 8 2 16,-3 4 3-16,-7 7 4 16,-3 8 0-16,-8 11 0 15,-10 17-1-15,-7 17 0 16,-15 3-11-16,-6-4-3 15,-11 7-6-15,-7 6-3 0,-4 3 0 16,-3 1-1-16,0-7-2 16,-4-10 1-1,4-12-4-15,0 0 0 16,7-9-1-16,3-7 0 16,4-2 0-16,8-4 0 0,6-3 0 15,7-4 0-15,11 1 2 16,13 0 2-16,8 3-3 15,4 6 0-15,-1 10 1 16,-3 3 0-16,-3 6 0 0,-5-3 0 16,-6-1-3-1,-7-2 2-15,-11 0 3 16,-7 0 1-16,-10 3 10 16,-11 3 3-16,-11 0-5 0,-7 6-4 15,-13-3-7-15,-15-3 0 16,-11-3 0-16,1-6 2 15,3-1-1-15,0-5-1 16,3-7-15-16,4-6-5 16,4-7-1-16,10-2 2 15,11-10-16-15,10 0-6 16,11-10-10-16,14 1-4 16,11-10-35-16,14-6-18 15,10-3-37 1</inkml:trace>
  <inkml:trace contextRef="#ctx0" brushRef="#br0" timeOffset="4952.569">13677 6272 304 0,'-3'-22'112'0,"3"22"-87"0,3 6 7 0,1 1-3 15,3 5-7-15,7 4 1 16,0 0 1-16,7 9 2 16,4 0-14-16,0 6 2 0,6 10 0 15,12 15-5-15,-1 10-1 16,4-3-2-1,0 0 1-15,0-4-6 0,-4 1-3 16,-3-4 3-16,-4-3 1 16,-3-6 0-16,-8-9-2 15,-2-3-21-15,-5-10-9 16,1-10-38-16,-4-5-14 16,4-10-69-1</inkml:trace>
  <inkml:trace contextRef="#ctx0" brushRef="#br0" timeOffset="5284.11">14474 6147 292 0,'-3'-16'110'0,"3"16"-86"0,0 9 11 15,-4 4 1-15,1 15-9 16,-1 10 1-16,-3 6-2 15,-3 15 1-15,-4 32-15 16,-4 16 2-16,0 12 0 0,1 31-3 16,-1 7 1-16,-3 28-7 15,0 3-1-15,0 4-2 16,3-4-2-16,4-19 1 0,0-15-1 16,3-10-3-1,4-28 2-15,0-19 1 0,3-25 2 16,4-22-6-16,4-18-1 15,0-23-47-15,3-18-20 16,7-10-95 0,3-9-45-16,5-19 110 15</inkml:trace>
  <inkml:trace contextRef="#ctx0" brushRef="#br0" timeOffset="5718.075">15614 5852 288 0,'-4'-28'107'0,"1"25"-83"0,3-4 8 0,0 7 9 16,0 10-13 0,0 12-10-16,3 6-7 15,1 16-6-15,-1 25 9 0,1 15 6 16,3 7-10-16,4 28-3 15,-1 10-5-15,1 3 1 16,-1-1-2-16,1-2 2 16,0-13-2-16,-4-22 2 15,0-19-4-15,0-15 0 16,0-13-32-16,-4-19-15 16,1-9-18-16,-4-13-5 15,0-12-56 1</inkml:trace>
  <inkml:trace contextRef="#ctx0" brushRef="#br0" timeOffset="5974.024">15258 6523 268 0,'0'9'101'0,"7"-9"-78"0,7-6 24 15,-4 0 7-15,8-7-8 16,14-2-2-16,10-1-14 15,8-3-6-15,6 3-14 16,-14 1-6-16,18 5-1 0,7 4-2 16,7 0-1-16,4 3 1 15,-4-1 1-15,-7 1 1 16,-7 0 1-16,-7 0-38 16,-4 0-14-16,-3 0-27 0,-3 0-8 15,-5-1-55 1</inkml:trace>
  <inkml:trace contextRef="#ctx0" brushRef="#br0" timeOffset="6377.729">16454 5460 236 0,'-7'-25'88'0,"3"15"-69"0,0 1 19 0,1 3 6 15,3 6-16-15,0 0-6 0,-4 9-9 16,1 10-3-16,-1 9-6 16,-3 19 4-16,4 19 4 0,-1 3 0 15,-3 3 3-15,0 3 3 16,0 16 1-16,4 7-10 15,3-8-5-15,7-8-3 16,3-10-1-16,8-12 0 16,7-13 2-16,6-10 3 15,8-15 4-15,0-12 2 16,0-7 3-16,3-6-5 16,4-4-3-16,0-2-6 15,0 0 0-15,-4-1-2 16,-3 1 0-16,-4 3-51 0,-3-4-22 15,-8 10-90 1</inkml:trace>
  <inkml:trace contextRef="#ctx0" brushRef="#br0" timeOffset="6740.094">17071 5222 288 0,'0'-47'110'0,"0"31"-86"0,0 3 13 0,0 13 0 0,-4 4-16 16,1 14-2-16,-1 20-7 16,4 6 0-16,0 9-7 15,0 22 1-15,0 29 1 0,0 9 3 16,4 37 4-16,-1 10-8 15,4 16-3-15,1 6-2 16,-1-16-1-16,0-3 0 16,-4-10 0-16,1-21 0 15,-1-19 2-15,1-25-1 16,-1-10 2-16,4-15-4 16,0-19 0-16,0-16-34 15,4-12-17-15,0-7-68 16,6-12-68-16,1-10 60 15</inkml:trace>
  <inkml:trace contextRef="#ctx0" brushRef="#br0" timeOffset="7026.671">17290 6426 344 0,'-4'-3'129'0,"4"3"-100"0,4 3 2 0,-1 3-5 16,4 3-7-16,4 1 1 0,3 15-7 16,7 9-3-1,0 16-5-15,4 7-4 0,3-1 0 0,0 1-1 16,1 15 2-16,-1 3-1 16,-3 0-1-16,-1-6 1 15,1-12-1-15,-4-4-5 16,4-9-1-16,-4-6-39 15,-3-10-15-15,-1-9-34 16,1-7-11-16,3-12-10 16</inkml:trace>
  <inkml:trace contextRef="#ctx0" brushRef="#br0" timeOffset="7338.53">17918 6341 256 0,'0'3'96'0,"0"-3"-75"0,-4 10 19 0,1-4 4 15,-1 6-5-15,-3 7-1 16,0 16-8-16,0 27-2 16,0 14-15-16,0 5 1 0,-4 23 2 15,4 24-4-15,-3 10-2 16,-1 38-8-16,0-10-1 15,1 19 1-15,3-3 1 16,0-29-1-16,7-8-2 16,0-14 1-16,3-21-1 15,4-22-5-15,4-25-1 16,3-29-41-16,4-25-17 16,3-18-64-1,0-13-68-15,-7-28 67 0</inkml:trace>
  <inkml:trace contextRef="#ctx0" brushRef="#br0" timeOffset="7791.656">19082 5896 224 0,'0'-13'85'0,"0"13"-66"0,-4-12 21 0,1 12 7 16,3-7-1-16,0 4 3 15,0-3-16-15,0 3-8 16,3 9-14-16,-3-3 4 0,4 25 2 16,-1-2 2-16,4 52 1 15,-3-15-5-15,3 62-1 16,0-25-6-16,4 48-3 0,-4-32-2 16,7 41-3-16,-4-41-2 15,4 12 1-15,-3-28 3 16,7 7 1-16,-4-19-21 15,0-13-8-15,-4-15-27 16,1-16-9-16,0-10-13 16,-4-24-6-16,-4-1-44 15</inkml:trace>
  <inkml:trace contextRef="#ctx0" brushRef="#br0" timeOffset="8045.294">18750 6755 280 0,'-32'16'104'0,"32"-16"-81"0,-7 3 9 0,7-3 1 15,0-3-1-15,0-1 5 16,14-11-11-16,-3-1-4 16,17-9-12-16,-3 12-4 0,14 1 0 15,-7 3-3-15,20 9 0 16,-9 0-1-16,34 9-2 15,-13-3 3-15,24 4 0 16,-17-4-26-16,38-3-11 16,-24-3-16-16,20-9-7 15,-23-4-84 1</inkml:trace>
  <inkml:trace contextRef="#ctx0" brushRef="#br0" timeOffset="9425.877">20130 5899 272 0,'-15'-22'104'0,"15"22"-81"0,-7-22 12 0,4 19 0 16,3-7-10-16,0 1-2 15,3-10-7-15,1 10 0 16,10-16-9-16,-3 6 2 0,20-12 4 16,-6 6-3-16,17-10 2 15,-6 16-1-15,2-3 3 16,-6 3-1-16,3 4 2 15,-6 2-2-15,-1 4 0 16,-3 6 1-16,-1 6 2 16,-6-3-7-16,3 9-3 15,-3 1 1-15,-4 8 2 16,-4-2 2-16,-3 6 1 16,1-3-6-16,-8 3-2 0,0 0-2 15,-4 0 1-15,0-3-4 16,-3-1 0-16,0-2 1 15,0 0 2 1,0-4-1-16,0-2-1 16,0-1 1-16,0 0 1 0,4-2-1 15,-4-4-1-15,3 0-2 16,0-3 1-16,1 0-1 16,3 0 0-16,0 0 0 15,0-3 0-15,0 3 4 16,0-3 1-16,0 3-1 0,0-3-2 15,0 3 1-15,0 0-1 16,0 0-3 0,0-4 2-16,0 1-12 0,-4-3-7 15,4 6 0-15,-3-3 1 16,-1-3 6-16,4 6 4 16,0-3-4-16,0-4-2 15,0 7 4-15,-3-3 4 16,3-3 4-16,-4 6 4 15,1-3-2-15,-1-4-2 16,1 7 2-16,-1-3 2 16,1-3 0-16,-1 3 2 15,1 0-4-15,-1-7 0 16,1 4 1-16,-1-6 2 16,4 2-3-16,-4-2 0 15,4-1 1-15,-3 1 2 0,-1-4-1 16,1 3-1-1,-1 4-2-15,1-4 1 0,-1 4 1 16,-3-4 2-16,4 4-1 16,-4-4-1-16,0 4 1 15,-4 0-1-15,0-1 2 16,-3 1 1-16,4 6-4 16,-8 6 1-16,4-3 0 15,-7 19 0-15,3-7 0 16,-6 16 0-16,6-3-3 15,-10 13 2-15,6-10 3 16,-6 10 1-16,0-13 1 0,0 13 2 16,3-4 1-16,-7 16 1 15,8-9-4-15,-5 25-1 16,8-16 3-16,0 22 1 16,3-18 5-16,4 43 5 15,4-22 0-15,6 28-1 16,1-24-4-16,13 31 0 15,1-23-5-15,14 23-2 16,-4-22 2-16,21 3 0 16,-7-19-3-16,29 9-1 15,-11-18 1-15,14 0 0 16,-14-16 0-16,21-3 0 16,-14-13 0-16,24-18 0 15,-17-4-5-15,11-18 1 16,-18 2 2-16,7-24 1 0,-14 6-1 15,3-47 1-15,-10 12-2 16,-10-15-1-16,-8 12 1 16,-25-28-1-16,1 16-3 15,-25-16 2-15,3 25 3 16,-42 7 1-16,14 18-4 16,-21 50 1-16,14-5-2 15,-24 52-2-15,17-12 3 16,-11 53 0-16,18-25 1 0,14 16 0 15,8-22 0 1,24 3 0-16,3-22-42 16,25-9-19-16,-3-10-51 0,28-19-21 15,-7 1-36 1</inkml:trace>
  <inkml:trace contextRef="#ctx0" brushRef="#br0" timeOffset="10459.7">21601 5698 240 0,'-4'-22'90'0,"4"22"-70"0,7-19 17 16,-7 16 4-16,7-3-4 15,0 0 0-15,11-4-7 16,-4 4-4-16,14 6-14 15,-3 0 6-15,14 22 4 0,-8-3 4 16,22 28 2-16,-10-13-9 16,41 39-1-16,26 36-7 0,-29-24 1 15,-18-19-7-15,29 22-3 16,21 28 7-16,-39-29 6 16,-14-18-3-16,-4 13 1 15,-10-19-8-15,0 2-1 16,-11-14-2-16,-6 5 1 15,-5-12-2-15,-6-3 2 16,-4-7 0-16,-3-2 3 16,-4-7 1-16,-7-7 1 15,0 1-4-15,-11-9-1 16,4-1-1-16,-25-3-2 16,8-6 1-16,-29-6-1 0,7 6 0 15,-28-3 2 1,14-3-1-16,-32-4-1 15,18 1-2-15,-7-1 1 0,17 1-1 16,-3 3-2-16,11-1-15 16,-4 4-7-16,11 0-16 15,-1 6-6-15,11 0-5 16,8 4 0-16,6-1-24 16,18 3-8-16,0-2-54 15</inkml:trace>
  <inkml:trace contextRef="#ctx0" brushRef="#br0" timeOffset="10883.198">21541 7457 288 0,'-22'7'107'0,"22"-7"-83"0,-7 0 10 0,7 0 2 16,0 0-11-16,0 0 0 16,0 9-1-16,0-9 2 0,7 9-14 15,1-9 11-15,23 0 6 0,-6 0-4 16,31 0 0-16,-6-3-5 15,45-12-3-15,-21 8-7 16,53-8-4-16,-28 2-3 16,63-3 0-16,-38 4-4 15,45 2 0 1,-38 1 1-16,20 0 0 0,-34 2 0 16,20-2 0-16,-31 0 2 15,3-1 3-15,-20 1-33 16,-15-4-13-16,-14 4-35 15,-14 9-13-15,-8 0-80 16</inkml:trace>
  <inkml:trace contextRef="#ctx0" brushRef="#br0" timeOffset="11317.79">23721 5614 280 0,'-4'-41'104'16,"4"41"-81"-16,4-19 20 0,-4 16 3 0,3-3-11 15,1 6-1-15,3 0-8 16,3 18-2-16,5 23-13 16,-5 16 4-16,-3-1 5 0,0-12-5 15,0 66 0-15,4 50-9 16,-4 18-2-1,-3-2-2-15,-1-7 1 0,1-6-2 16,-1-53 2-16,-3-19-2 16,4 0-1-16,-1-22-39 15,4-3-19-15,0-10-14 16,0-25-7-16,0 1-69 16</inkml:trace>
  <inkml:trace contextRef="#ctx0" brushRef="#br0" timeOffset="11647.997">24253 5563 304 0,'4'-18'112'0,"0"14"-87"0,-1 4 15 0,1 4 3 15,-1 5-6-15,1 10 0 16,-1 25-7-16,1 9-4 0,-4 16-14 15,-4 6-5-15,1 19-3 0,-4 7-2 16,-4-7-2-16,0-6 1 16,4-7-1-1,0-9 2-15,7-3 1 0,4-12-1 16,6-10-2-16,8-13 1 16,3-12-1-16,7-13 0 15,8-9 2-15,10-6-1 16,7-6 2-16,-1-1-29 15,1 1-9-15,-7-1-38 16,-3 4-14-16,-5-4-66 16</inkml:trace>
  <inkml:trace contextRef="#ctx0" brushRef="#br0" timeOffset="11950.281">24857 5601 244 0,'-11'-28'93'0,"4"25"-72"0,4-4 16 0,3 7 2 16,-7 10-6-16,3 2 3 15,-3 10 0-15,0 10-1 16,0 15-18-16,0 6 5 0,-4 3 2 16,1 29-4-16,-1 15 1 15,0 4-10-15,4 21-4 16,0 20-4-16,4-7-3 15,-1-1 1-15,1-24 1 16,3-28-3-16,0 25 0 16,0-26-15-16,0 7-4 0,0 19-25 15,0-32-9-15,0-15-25 16,0 0-10-16,0-16-43 16</inkml:trace>
  <inkml:trace contextRef="#ctx0" brushRef="#br0" timeOffset="13104.162">12153 8047 192 0,'-14'12'74'0,"7"-2"-58"0,0 5 16 0,3-8 2 16,4-1-4-16,0 0 2 0,8 0-5 15,2-6-2-15,8 0-13 16,10 0 3-16,4 0 3 0,7-3 1 16,3 3 1-16,14 0-5 15,11 3-1-15,11-3 0 16,3 10 4-16,0-4-6 15,11 4-2-15,10-7-5 16,4-3-2-16,0-3 3 16,10-7 3-16,11-6 0 15,-3 4 2-15,6-7-2 16,15 0 0-16,0 7-8 16,-4-4 0-16,14 7-1 15,-3 5 2-15,-1-2-3 16,12 6 0-16,-8 10 1 15,0-4 2-15,14 0-1 0,-13-3 2 16,-1-3-2-16,11 0-1 16,-11-3 1-16,0 0-1 15,11 0 2-15,-11 3 1 16,-7 3-1-16,11 6-2 16,-11 7 1-16,-10 3-1 15,3 3 0-15,-4 0 2 16,19 6-1-16,-26-6-1 15,-13-3 1-15,-1-7-1 16,0-5 0-16,-13-11 0 16,-12-2 0-16,-34 0 0 15,-11 0 0-15,31-4 2 16,-17 1-1-16,14 9-1 16,-17 0-28-16,-8 16-11 0,-6-4-82 15,-22 13-36-15,-4-3 12 16</inkml:trace>
  <inkml:trace contextRef="#ctx0" brushRef="#br0" timeOffset="14169.897">16425 9313 228 0,'-10'-21'85'0,"6"11"-66"0,1 4 12 15,3 6 3-15,0 0-14 16,0 0-1-16,3 0-2 16,1 9 1-16,3 1-10 15,7-1 9-15,4 7 5 0,3 9 4 16,3 19 4-16,8 18-3 0,3 4 1 15,8 10-10-15,6 21 0 16,18 16-11 0,-10-29-2-16,-11-15-3 0,13 22 1 15,12 31 4-15,-7-9 4 16,-8-19-6-16,-3-18-1 16,-4-7-2-16,-3-13-2 15,-4-9 1-15,-3-6 1 16,-7-7-1-16,-4-5 2 15,-3-4 0-15,-4-7 1 16,-7-2-33-16,-3-3-15 16,-8-7-38-16,-3-6-15 15,-7-6-59 1</inkml:trace>
  <inkml:trace contextRef="#ctx0" brushRef="#br0" timeOffset="14565.883">17600 9373 264 0,'0'13'101'0,"0"-13"-78"0,-3 22 11 16,3-19-1-16,0 6-5 0,0 0 3 15,0 10-6 1,0-6-3-16,0 21-12 0,-4 23 5 0,1 12 4 15,-1 28-4 1,0 19 0-16,-3 28-3 0,0 35 0 16,-3 28-4-16,-4 15 0 15,0 39-3-15,-4-14 2 16,-3 17-4-16,3-32 0 16,-3 6-1-16,3-37-2 15,1-35 1-15,-1-25 1 16,4-22-1-16,3-31 2 15,4-19-4-15,4-25 0 16,6-19-23-16,4-16-10 16,4-9-22-16,3-12-10 31,4-10-30-31,3-16-15 0,-4-12-4 16</inkml:trace>
  <inkml:trace contextRef="#ctx0" brushRef="#br0" timeOffset="15085.211">18782 10063 208 0,'-4'-113'77'0,"4"113"-60"0,0-85 21 0,0 73 6 16,0-29-11-16,0 7-2 16,7-20-7-16,0 10-3 15,1 7-11-15,-1 5 7 0,3 35 3 16,-3 1-2-16,7 33 2 0,-3-5 4 16,3 68 2-16,0-22-7 15,7 79-4 1,-7-38-11-16,4 76-2 0,-4-45 0 15,0 35 1 1,-3-44-1-16,-4 25-2 16,0-40 1-16,0-20 1 0,-3-21-8 15,-1-25-3-15,1-10-26 16,-4-38-12-16,0-2-23 16,-4-32-6-16,1 3-63 15</inkml:trace>
  <inkml:trace contextRef="#ctx0" brushRef="#br0" timeOffset="15340.266">18560 10627 312 0,'-14'28'118'0,"14"-28"-92"0,0 0 11 0,0 0-3 16,7-6-8-16,-4 3 2 15,15-10-10-15,-4 4-3 16,25-3-8-16,-8 2-3 0,29 4 0 15,-10-4-2-15,20 17-2 16,-10-4 1-16,32 6 1 16,-18-2-3-16,18-4 0 15,-18 0 3-15,14-16 1 16,-17 4-21-16,13-19-8 16,-17 3-58-16,7-4-22 15,-14 7-34-15</inkml:trace>
  <inkml:trace contextRef="#ctx0" brushRef="#br0" timeOffset="16032.427">20563 10041 192 0,'-3'-25'71'0,"3"25"-55"0,0-47 9 0,0 37 1 16,0-8-2-16,0-1 3 15,0-6-4-15,0 3 0 16,0-13-12-16,0 7 7 0,-4-19 4 16,1 9-5-16,-4-12-2 15,3 9 3-15,-6 1 2 16,3 5-1-16,-7 1 0 15,-1 12-4-15,-9 9 1 16,3 4-5-16,-15 31 1 16,8-3-7-16,-18 31-3 15,11-10-1-15,-14 51 1 16,10-18-1-16,-7 46-1 16,7-25 1-16,-3 62-1 15,10-33 0-15,4 59 0 0,7-48 4 16,14 26 2-16,-1-40 2 15,23 17 0 1,-5-36-2-16,36-7-1 0,-11-22-1 16,32-12 2-16,-14-13 1 15,11-13 1-15,-11-6-2 16,14-15 1-16,-14-4-2 16,10-28 2-16,-14 4-4 15,1-20 0-15,-8 7 1 16,-7-19 2-16,-6 9-3 15,-12-27 0-15,-3 11-1 16,-21-8 1-16,4 11-2 16,-29-5-1-16,7 15 1 0,-17 10 1 15,10 6-6-15,-17 37 1 16,7-2-1-16,-15 46-1 16,11-9-1-16,0 32-1 15,8-17-5-15,20 20-3 16,4-16-9-1,28-7-5-15,-3-5-22 0,24-17-10 16,-3-6-71 0,35-21-67-16,-14-7 71 15</inkml:trace>
  <inkml:trace contextRef="#ctx0" brushRef="#br0" timeOffset="16783.319">21918 9238 244 0,'-14'-31'93'0,"14"31"-72"0,0-32 16 0,0 26 4 15,4 3-9-15,-4-3 1 16,10 6-3-16,-3 6-1 16,14 16-16-16,-3-3 5 0,21 25 3 15,-7-10 0-15,24 48-1 0,-10-13-4 16,17 31-2-16,-13-22-4 15,24 42 1-15,-18-29-2 16,18 6 0-16,-17-16-5 16,3 16-1-16,-14-24-1 15,-4 8 1-15,-3-18 0 16,-11-10 1-16,-3-9-2 16,-8-9 1-16,1-7 0 15,-7-3 1-15,-1-6 0 16,-3-4 0-16,-3-2-2 15,-4-4 1-15,0 1-2 16,-18-1-1-16,4-3 3 16,-28-3 0-16,6 4-4 15,-27-4 1-15,13 6-2 0,-45-2 0 16,21-1 4-16,-28 0 1 16,21 0-4-16,-29 4 1 15,26-1-7-15,-5 4-3 16,19-4-23-16,13 4-9 15,12-4-16-15,23-3-4 16,5-3-8-16,27-6-4 16,1-3-58-1</inkml:trace>
  <inkml:trace contextRef="#ctx0" brushRef="#br0" timeOffset="17188.423">21477 11135 308 0,'-7'6'115'0,"7"-6"-89"0,4-6 8 15,-4 6-1-15,7 0-15 16,-4 0 0-16,15 0-1 16,-4 0 1-16,21 3-10 0,-7 0 2 0,25 1 3 15,-10-4-3-15,27 0 2 16,-13 0-3-16,52-7 0 16,-24 1-1-16,52-10 2 15,-31 4-5-15,39-16-1 16,-32 6-2-16,49-13 1 15,-35 7-2-15,18-3 2 16,-36 6-9-16,18 3-3 16,-28 6-42-16,-11 16-16 15,-18 0-50-15,-17 25-18 16,-10-3 14 0</inkml:trace>
  <inkml:trace contextRef="#ctx0" brushRef="#br0" timeOffset="17595.075">23872 8765 232 0,'-7'6'88'0,"0"7"-69"0,-7 12 17 0,7-13 3 15,0 7-6-15,0 12 1 16,0 16-4-16,4 26-1 16,-1 2-16-16,4 19-1 0,0 31 1 15,4 7-7 1,-1-4-1-16,1-24-3 15,6 59 1-15,-3-38-4 0,7 45 0 16,-3-39 3-16,-1 26 1 16,-2-38-1-16,2 4-2 15,-3-29-6-15,0-13-4 16,-3-15-30-16,3-13-11 16,0-12-14-16,0-25-2 15,4-4-50-15</inkml:trace>
  <inkml:trace contextRef="#ctx0" brushRef="#br0" timeOffset="17938.169">24416 8881 288 0,'0'-38'110'0,"0"26"-86"0,3-4 9 16,-3 13 2-1,0 15-15-15,0 17-6 16,-3 27-2-16,-4 22-7 16,0 7-3-16,-4 12 1 0,-3 19 2 15,0-9 2-15,3-4-1 16,1-9-1-16,3-6-3 16,7-25 1-16,0-16-2 15,7 9 2-15,-4-12-4 0,11-9 0 16,-3-1 1-16,14-15 2 15,-4-3 1-15,14-19 1 16,11-13-2-16,0-6 1 16,-4-6-20-16,0 6-8 15,-3-10-31-15,-3 4-15 16,-1-6-64 0</inkml:trace>
  <inkml:trace contextRef="#ctx0" brushRef="#br0" timeOffset="18222.52">24874 8843 272 0,'-17'22'101'0,"10"3"-78"0,-4 19 9 16,4-19-3-16,0 16 2 16,0 9 4-16,0 7-8 15,0 5-4-15,0 26-13 16,0 19 2-16,0 12 2 0,-4 31-5 15,0-24-1-15,4-29-4 16,-3 63-1-16,-1-38-1 16,8 19 1-16,-1-34-4 15,4 21-2-15,0-27 2 16,4-4 0-16,-1-16-24 16,1-12-10-16,-1-12-33 0,-6-4-12 15,3-12-57 1</inkml:trace>
  <inkml:trace contextRef="#ctx0" brushRef="#br0" timeOffset="18869.456">19375 12443 176 0,'-11'-19'68'0,"11"19"-52"0,0-10 10 0,0 10 4 16,0-6 4-16,0 6 4 15,4-3-5-15,-1-3 0 16,8 12-19-16,-4-3 7 0,14 10 3 15,-4-1-4-15,12 10 1 0,-5-3-8 16,22 3-3-16,-10-3 1 16,27 0 0-16,-14-1-1 15,15-8-1-15,-11-1-5 16,14-9-1-16,-14 0-1 16,14-6 1-16,-14 3-2 15,3-3 2-15,-10-1-48 16,0 1-20-16,-14-3-97 15</inkml:trace>
  <inkml:trace contextRef="#ctx0" brushRef="#br0" timeOffset="19423.461">20546 11982 236 0,'3'-38'88'0,"-3"38"-69"0,4-47 6 0,-4 44-2 15,0-13-2-15,0 4 4 16,0-4 0-16,0 7 2 16,-4-1-15-16,1 1 4 0,-4 3 2 15,0 2-4-15,-7 8 2 16,3-1-7-16,-7 16-1 15,4-7-2-15,-3 26-1 16,2-4-3-16,1 13 1 16,4-12-2-16,-1 34-1 15,4-16 1-15,7 44-1 0,0-18 2 16,7 37 1-16,0-22 1 16,11 15 0-16,-4-21-2 15,14-6-2-15,-7-20 3 16,22-15 0-16,-12-6 3 15,19-19 3-15,-11-6 0 16,7-26 2-16,-11 1-2 16,4-32 0-16,-8 13-3 15,1-22-1-15,-7 9-3 16,-4-15-2-16,-3 9 3 16,-15 0 0-16,1 12-1 15,-22 16-2-15,4 4 1 16,-35 21 1-16,10-3-3 0,-18 19-2 15,11-6-1-15,-14 21 3 16,11-8-27-16,0 21-8 16,6-10-35-16,12 7-15 15,2-9-64 1</inkml:trace>
  <inkml:trace contextRef="#ctx0" brushRef="#br0" timeOffset="19737.859">19713 13471 260 0,'-49'28'96'0,"49"-28"-75"0,-7 16 8 16,3-13-3-16,4 3-5 15,0-2 2-15,14 5 2 16,-3-3 2-16,21-3-14 15,-8-3 8-15,26-9 2 0,-11 0-7 16,35-4-2-16,-14 0-4 16,45-5 1-16,-23 2-4 15,62-6-2-15,-34 3 0 16,41-9-1-16,-34 6-2 16,45-12 1-16,-35 5-2 15,39-18-1-15,-39 13-37 16,21-32-15-16,-32 19-119 15</inkml:trace>
  <inkml:trace contextRef="#ctx0" brushRef="#br0" timeOffset="20250.25">23506 12468 236 0,'-53'37'88'0,"53"-37"-69"0,-14 0 15 0,10 0 1 16,4-9-5-1,0 3 0-15,14-23-6 0,-3 8-3 16,28-20-11-16,-8 13-2 0,22-1 2 16,-7 4-4-16,18 0-1 15,-12 6-5-15,33-3 0 16,-18 4 0-16,14-1 2 16,-17 3-1-16,6 4-1 15,-13 2-28-15,-1 7-11 16,-10 0-82-1,-4 6-61-15,-10 0 71 16</inkml:trace>
  <inkml:trace contextRef="#ctx0" brushRef="#br0" timeOffset="20749.775">24638 9956 164 0</inkml:trace>
  <inkml:trace contextRef="#ctx0" brushRef="#br0" timeOffset="21165.49">23548 13192 196 0,'-42'13'74'0,"42"-13"-58"0,-22 0 14 0,19 0 3 15,-1 0-2-15,1 0 2 16,3-7-5-16,0 1 0 15,17-6-16-15,-2 2 2 0,23 1 2 16,-6 6 1-16,25-4-1 16,-12 4-2-16,44-3 1 15,-19 6 1-15,36 0-1 16,-25 0-1-16,46-6 1 16,-28 2-6-16,24-8-1 0,-24 3-4 15,39-10-1-15,-32 3-1 16,14-6 1-16,-29 3-4 15,19 7 0-15,-26-1 1 16,8 10 0-16,-21 0-49 16,-15 3-19-16,-10 0-100 15</inkml:trace>
  <inkml:trace contextRef="#ctx0" brushRef="#br0" timeOffset="22322.922">24860 11674 212 0,'-3'-12'79'0,"3"12"-61"0,-4-28 8 15,4 21-1-15,0-5-9 16,0-4 1-16,0-9 1 16,0-16 3-16,0 10-11 15,0 12 8-15,-3-3 2 0,-1 3 1 16,-3 7-1-16,-3 3-6 15,-5 9-4-15,-2 12-3 16,3 4 0-16,0-1 0 16,-8 14 1-16,5 2-4 15,-11 10-1-15,6-7-3 16,-6 48-1-16,7-20-1 16,0 29 0-16,3-18 0 0,8 49 0 15,3-31 6-15,14 18 2 16,-4-24 0-16,18 0 1 15,-3-16-2-15,14-13 2 16,-8-6-2-16,15-25 2 16,-7-3 7-16,14-22 3 15,-7 7-2-15,10-32 1 16,-10 6-5-16,3-35 1 16,-7 11-7-16,-6-11-3 15,-8 10 1-15,-14 4 0 16,-4 5-1-16,-20 10-2 15,3 0-2-15,-22 22 1 16,5-3-1-16,-15 24 0 16,10-2 0-16,-9 31 0 0,6-6-27 15,3 3-10-15,8-7-36 16,11-8-15-16,3-4-65 16</inkml:trace>
  <inkml:trace contextRef="#ctx0" brushRef="#br0" timeOffset="23135.444">20535 8856 184 0,'0'-72'71'0,"0"53"-55"0,-3-6 6 0,-1 18 0 0,1 4-1 16,-4 10 2-16,-4 11-1 15,-3 11-2-15,-4 30-10 16,-3 26 9-16,-4 18 4 0,-6 45 4 16,-5 21 3-16,-6 63-14 15,3 0-4-15,11-60-10 16,-11 189-2-16,14-110 0 16,1 144 2-16,10-119-1 15,3 47 2-15,4-85-4 16,14-3-2-16,-3-62-7 15,17-10-2-15,-7-38-134 16</inkml:trace>
  <inkml:trace contextRef="#ctx0" brushRef="#br0" timeOffset="23703.849">20024 14377 196 0,'-11'-81'74'0,"11"81"-58"0,-10-66 14 16,6 57 1-16,0-10-10 15,4 0 1-15,4 9-7 0,0-2 1 16,10 15-9 0,-4 0 0-16,18 32 3 0,-6-7 0 0,20 35 4 15,-3-13-3-15,10 31-1 16,-10-15-6-16,7 31-1 15,-11-21-3-15,4 8-1 16,-7-18 1-16,-1-3 0 16,-6-13 0-16,0-12 0 15,-4-4-5-15,0-15 1 16,-3-3-25-16,-4-13-10 16,0-3-86-1</inkml:trace>
  <inkml:trace contextRef="#ctx0" brushRef="#br0" timeOffset="24033.583">20652 14236 188 0,'-7'-28'71'0,"7"28"-55"0,0-9 4 16,0 9-2-16,0 0-7 15,0 0 1-15,3 0 6 16,1 0 6-16,-1 12-13 15,1-2 12-15,-1 30 4 0,1-5-3 16,-1 27 0-16,1-8-7 16,-4 62 0-16,0-25-8 15,-7 62-1-15,0-37-4 16,-4 44-1-16,4-37 1 16,-4 46 0-16,4-34-2 0,-3 15-2 15,3-34 1-15,3 13-1 16,1-29 0-16,6-12 0 15,-3-19-3 1,7-13 2-16,-3-12-34 16,6-28-17-16,-3-4-90 15</inkml:trace>
  <inkml:trace contextRef="#ctx0" brushRef="#br0" timeOffset="24738.954">21541 14126 236 0,'0'-6'90'0,"0"6"-70"0,0 3 10 0,0-3-1 16,3 13-4-16,1-4 2 15,10 19-2-15,-4-9 0 16,19 35-14-16,-5-14-2 0,19 17 1 16,-8-10-4-16,18 16-1 15,-11-7-2-15,15 22 0 16,-12-15 0-16,12 9 1 15,-11-19 2-15,-4 1 1 16,-7-10 1-16,-6-4 2 16,-5-8-5-16,-3 2-1 15,-3-9 0-15,-4-3 2 0,-3-3 1 16,-8-3 3-16,1-4-1 16,-11-5 0-16,0 2-5 15,-18-3-1-15,4-3-1 16,-21 7 1-16,6-4-2 15,-31-3-1-15,11-3-2 16,-29-3 1-16,15 3 3 16,-15 0 1-16,18 0 1 15,-4 13 0-15,11-4-5 16,11 19 1-16,7-6-2 16,13 6 0-16,8-2-22 15,18-23-12-15,-1-3-32 16,15-19-14-16,-1 0-65 15</inkml:trace>
  <inkml:trace contextRef="#ctx0" brushRef="#br0" timeOffset="25204.075">21198 15566 248 0,'-17'6'93'0,"17"-6"-72"0,-7 3 3 16,7-3-3-16,0 3 0 15,0 0 4-15,10-3 2 16,1 0 1-16,10-3-15 16,-3 0 3-16,17-3 2 0,-7 3-4 15,22-1 2-15,-8 4-5 16,39 0-1-16,-21 0-4 16,21 4-1-16,-14-1 1 0,21 0 3 15,-17 0-2 1,17 0-2-16,-17 0-2 0,-1-3 0 15,-13 0-4-15,-1-3-2 16,-10 3 4-16,-4-3 1 16,-6 0 2-16,-8 0 0 15,-3 0-44-15,-4-1-18 16,-4 1-42-16,1 3-14 16,-4 0-11-1</inkml:trace>
  <inkml:trace contextRef="#ctx0" brushRef="#br0" timeOffset="27005.689">22888 14211 148 0,'0'-19'57'0,"0"19"-44"0,-7-9 7 16,4 9 1-16,-1-3-5 0,1-4 3 15,-1 4 1-15,1-3 0 16,-1-6-11-16,0-1 3 0,1-3 4 16,-1 4 1-16,-3-1-1 15,4 1 11-15,-4 2 5 16,0 1-8-16,-7 9-1 15,3 0-3-15,-10 9 2 16,0 1-3-16,-11 8-2 16,4-5-5-16,-11 15-2 15,11-6-6-15,-1 13-1 16,5-1-1-16,3 13-2 16,3-12-2-16,4 15 1 0,3-13 1 15,8 1 2 1,-1 0-3-16,4-4-2 0,0-6 2 15,7-2 2-15,0-8-2 16,11-2 0-16,0-3-1 16,13-7 0-16,-6 0 2 15,14-3 2-15,-4-3-3 16,11-3 0-16,-11 0 1 16,18 3 0-16,-10 0 0 15,13 6 2-15,-10-3-1 16,3 13-1-16,-6-3 7 15,-5 27 5-15,-6-11-4 16,-4 21-2-16,-6-13-1 0,-8 14 1 16,-4-14 1-16,-13 10 3 15,3-9 1-15,-21 21 3 16,3-12-9-16,-17 19-3 16,6-16 0-16,-9 4 1 15,6-10-1-15,-18-7-2 16,12-8 1-16,-15-8-1 15,10-5-3-15,1-13 2 16,7 0-1-16,7-15-2 16,3 2 3-16,14-21 0 15,1 3 1-15,13-13 0 16,1 7-3-16,10-35 0 16,0 12 2-16,11-46 0 15,-4 21 1-15,14-56 0 0,-7 32 0 16,11-26 2-16,-7 38-1 15,3-19-1-15,-7 25 1 16,-6-3 1-16,-5 19 1 16,-17 6 1-16,0 13-2 15,-14 9 1-15,3 6-2 16,-13 17-1-16,3 2 1 16,-15 28-1-16,8-3-5 15,-7 23 1-15,7-4-29 16,-1 3-11-16,8-3-32 15,4 0-15-15,2-3-59 16</inkml:trace>
  <inkml:trace contextRef="#ctx0" brushRef="#br0" timeOffset="28582.522">19639 14130 112 0,'-14'-44'44'0,"14"44"-35"0,-11-38 1 15,8 32-2-15,-4-22 12 16,0 2 10-16,-4-21-1 16,4 7 1-16,0-7-4 15,0 6-1-15,4 6-14 16,-1 7 4-16,4 19 3 0,0-1 1 15,7 48 1-15,-3-10 0 16,3 41 0-16,0-12-3 16,3 68 2-16,-3-28-8 15,7 85-4-15,-3-38-4 16,3 88 0-16,-3-62-2 0,3 71 2 16,-4-65-4-16,5 28 0 15,-5-48 1-15,8 10 2 16,-4-40 1-16,7-10 3 15,-3-25-1-15,3-7 2 16,-4-18 0-16,5-9 3 16,-5-13-3-16,8 0-2 15,-4-10-2-15,11-6 0 16,-7 0-2-16,20-2-1 16,-6-8 1-16,32 1-1 15,-8-3 0-15,36-7 0 0,-21 1 6 16,52-10 4-16,-27-3-3 15,73-16-2 1,-42 3 0-16,71-15-1 0,-50 9-2 16,74-16 1-16,-63 10 0 15,67-10 1-15,-60 10 0 16,59-22 2-16,-59 12 1 16,53-18 1-16,-60 21-2 15,49-21-1-15,-53 12-3 16,39-3 1-16,-49 9-2 15,10-12-1-15,-38 16 1 16,3-4 1-16,-28 10-1 16,-15 0 2-16,-13 6 0 15,-18-3 3-15,-11 6-1 0,-17-3 0 16,-4 6-6-16,-14-3 1 16,0 10 0-16,-7-4 2 15,0 4-1-15,-7-4-1 16,4 4-2-16,-8-16 1 15,0 6 1-15,-6-37 0 16,3 12 0-16,-29-50 2 16,12 15-1-16,-47-84-1 15,18 38 1-15,-49-104 1 16,24 66-3-16,-31-78 0 16,31 65-1-16,-14-44 0 15,25 54 2-15,-7 10 2 16,21 36-3-16,-11 4 0 0,18 25 1 15,-7 10 0-15,15 18 0 16,-8 16 2-16,10 10-3 16,-17 8 0-16,11 17 1 15,-36 5 0-15,18 1 0 16,-35 6 0-16,17 0-3 16,-52 6 2-16,31 1 1 15,-67 5 2-15,39 4-1 16,-74 12-1-16,53-9 1 15,-85 31-1-15,60-12-3 16,-67 21 2-16,67-18-1 16,-49 6 0-16,59-15-11 15,-20-4-5-15,49-9-17 16,3-1-5-16,36-8-19 0,24 5-5 16,15-5-81-1</inkml:trace>
  <inkml:trace contextRef="#ctx0" brushRef="#br0" timeOffset="29840.383">27298 7329 220 0,'3'0'82'0,"-3"3"-64"0,4 0 18 16,-8 0 2-16,1 7-7 16,-4-1 2-16,-4 7-8 15,-3 6-1-15,-7 12-13 16,-7 19-2-16,-18 16-2 0,-18 7-3 16,-13 8-3-16,-1 20 2 15,-6 5 2-15,-8 1-2 16,-3-6 0-16,3 12 3 15,32-32 1-15,11-18-3 16,-4 6-3-16,14-15 0 16,11-1 1-16,3-15 1 15,18 6 1-15,3-9 6 0,29 2 4 16,-4-11 4-16,36 24 1 16,-8-12-6-16,36 21 0 15,-18-11-8-15,35 8-1 16,21 10-2-16,-13-13-2 15,-11-2 1-15,-8-7-1 16,-13-3 2-16,-11-4 1 16,-14-5-1-16,-14-10-2 15,-8 3-21-15,-13-15-9 16,-4-4-20-16,-3-6-7 16,-4 1-33-16,-4-11-15 15,1 4-15 1</inkml:trace>
  <inkml:trace contextRef="#ctx0" brushRef="#br0" timeOffset="30304.578">26529 8737 244 0,'7'-10'93'0,"-7"10"-72"0,25-16 3 16,-15 10-5-16,8-3-1 15,7-1 1-15,3 1 1 0,7 0 0 16,11 9-11-16,14-4 3 0,10-2 4 15,8 6-2-15,7-9 2 16,24-10-3-16,18-12 2 16,25-13-4-16,28-7 1 15,28-5-7-15,14-7-3 16,32-6 1-16,-7-3 2 16,21 13-4-16,0 2-1 15,0 10 0-15,4 6 2 16,-7 4-1-16,13 5 2 0,-6-2-2 15,7-7 2-15,-4-6-2 16,-11-6-1-16,-24-10-2 16,-14 10 1-16,-46 6-56 15,-39 12-27-15,-32 13-70 16</inkml:trace>
  <inkml:trace contextRef="#ctx0" brushRef="#br0" timeOffset="30772.835">31221 6771 256 0,'-7'12'96'0,"10"-2"-75"0,4 5 10 0,-3-5-2 16,6-1-6-16,8 7 0 16,10-4-6-16,8-2 0 15,9 2-10-15,15-6 2 0,25 1 2 16,14-1-2-16,0 0 2 15,10 1 0-15,7 2 1 16,-6 10 0-16,-15 12 2 0,-14 16-5 16,-14 13-1-16,-14 2-4 15,-14 11-1-15,-18 11-1 16,-14 13 1-16,-14 1-2 16,-14-4 2-16,-11-3-2 15,-10 3-1-15,-4-3-4 16,0 0 0-16,0-19-33 15,4-7-13-15,0-14-61 16,-4 2-26-16,-11-9 19 16</inkml:trace>
  <inkml:trace contextRef="#ctx0" brushRef="#br0" timeOffset="31314.048">29238 7203 252 0,'0'-12'93'0,"4"12"-72"0,10 12 11 16,-4 4 3-16,8 6-6 16,7 22 3-16,3 19-9 0,0 31-4 15,0 12-11-15,-3 29-3 0,0 16 1 16,-4 8-3-16,0 23 0 15,-3-16-1-15,-1-3 1 16,1 1-2-16,-4-20-1 16,0-22-6-16,-3-22-4 15,-1-9-30-15,-2-22-13 16,2-9-88 0</inkml:trace>
  <inkml:trace contextRef="#ctx0" brushRef="#br0" timeOffset="32154.894">29295 10232 172 0,'21'-31'66'0,"-7"3"-52"0,7-16 25 0,-21 37 8 16,11-30-9-16,6-20 0 16,1 1-8-16,0 6-4 15,-8 6-14-15,-3 9 1 0,-7 7 3 16,-7 19-6-16,-7 6-3 16,-11 12-2-16,-10 13-1 15,-4 22 0-15,1 9 2 16,-1 4-1-16,0-1 0 15,4-3-1-15,3-3 2 16,7-6-3-16,11 0-2 16,7-6 0-16,11-4 1 15,10-5-1-15,10-4 2 16,15-6 2-16,18 2 2 16,10 1 1-16,0 4 2 0,0 2-1 15,3 3 2-15,1 4-2 16,-8-1 0-16,-13-6-5 15,-12 10-3-15,-13-4 6 16,-18 1 3-16,-14 15 3 16,-14 3 3-16,-7 4-9 15,-7-4-4-15,-11 0-2 16,-11-12 1-16,-3-6-1 16,0-10-1-16,7-16 1 15,4-9-1-15,10-16-3 16,7-24 2-16,15-14 1 15,10-11 2-15,17-20-3 16,22-22-2-16,17-2 2 16,11-20 2-16,4-18-2 0,-1 9 0 15,-6 15 1-15,-15 7 2 16,-17 19-1-16,-15 13 2 16,-13 24-4-16,-11 22 0 15,-7 19-4-15,-8 19 1 16,-6 10-18-16,3-1-6 15,1 1-16-15,6-1-7 16,4-3-13-16,7-6-5 16,3-6-64-1</inkml:trace>
  <inkml:trace contextRef="#ctx0" brushRef="#br0" timeOffset="34091.404">29492 8094 208 0,'0'-47'77'0,"0"22"-60"0,0-4 13 0,0 17 1 15,0-4-3-15,-3-3 1 16,-4-3-10-16,0 7-1 15,-8-1-11-15,-6 0-2 0,-7 4-1 16,-4 6 2-16,-3 2 3 16,0 8-2-16,3 11 1 15,4 4-5-15,0 6 0 16,6 13-1-16,1-1 1 16,7 14-2-16,4-4-1 15,6-3-2-15,4-1 1 16,7-5 3-16,11-3 3 15,10-14 0-15,11-2 2 0,10-12 0 16,4-14 3-16,0-12 1 16,-4-18 1-16,-3-7 5 15,-3-9 3-15,-5-1-8 16,-6 4-4-16,-7 0-5 16,-11 0 0-16,-11-7-2 15,-6 10 2-15,-8 0-2 16,-6 7 2-16,-4 11-2 15,-11 20 2-15,-11 18-4 16,-6 16-2-16,-4 10 2 0,4 12 0 16,3 19 1-16,11 12 0 15,6-3-3-15,8-6 2 16,11-6-1 0,13-10 0-16,15-6 2 0,14-12 2 15,10-10 5-15,4-9 4 16,0-10-4-16,-1-12 1 15,1-10-1-15,0-9 1 16,4-19 0-16,3-16 0 16,-8-5-4-16,-9 8-1 15,-12-2-1-15,-17 12 1 16,-14-7-2-16,-14 7 2 16,-7 3-4-16,-11 13-2 0,-7 15-1 15,-14 19 3-15,-10 16-2 16,-1 16-1-16,4 21 0 15,4 29 0-15,10-4 3 16,7-5 0-16,11-1 1 16,13-6 0-16,12-10-3 15,10-15 0-15,14-22 2 16,18-15 2-16,21-17 2 16,7-9 3-16,3-12-1 15,1-19 2-15,-1-19-4 16,-3-3 0-16,-3 3 1 15,-15 6 2-15,-17 7-3 16,-18 5 0-16,-14 11-1 16,-11 5 1-16,-10 13-7 15,-18 16 1-15,-11 9-1 0,-6 13 2 16,3 12-1-16,3 22-1 16,8 16 3-16,10 0 0 15,8-7 1-15,9-5 0 16,12-7-3-16,6-13 0 15,11-6 2-15,18-18 0 16,14-4 3-16,10-12 1 16,4-13 1-16,-3-15 0 15,-1-17 0-15,0-8 2 16,-3-1-1-16,-7 4 0 16,-11 3-1-16,-14-4 2 15,-10 10-3-15,-11 6-2 16,-11 10-3-16,-14 15-1 15,-10 16-1-15,-11 13 0 16,-3 9 3-16,3 12 0 16,3 16 1-16,8 16 2 0,7 3-3 15,10-6-2-15,7-10-1 16,11-3 3-16,14-12-2 16,15-13 1-16,13-12 4 15,11-7 1-15,3-12 1 16,4-16 0-16,-4-16 2 15,1-18 1-15,-1 2-1 16,-6 1-1-16,-12 3-1 16,-13 3 2-16,-11 0-3 0,-11 6 0 15,-10 7-1-15,-7 8 1 16,-7 17-2-16,-11 12 2 16,-3 13-4-16,-8 6 0 15,5 9-4-15,2 13 1 16,8 9 4-16,7-6 2 15,7 0-3-15,10-12 1 16,11-7-2-16,4-6 0 16,6-9 2-16,4-4 2 15,0 0-17-15,4-9-6 16,0-9-34-16,6 0-15 16,5-10-16-16,2-6-5 15,8 0-51 1</inkml:trace>
  <inkml:trace contextRef="#ctx0" brushRef="#br0" timeOffset="39286.128">29997 7721 204 0,'-7'-13'77'0,"0"10"-60"0,-8-3 10 0,8 6 1 0,-3 6-10 16,-4 6-3-16,-7 4-6 15,-4 12-1-15,-3 7-5 16,-1 6 0-16,1 9 1 0,4 13 0 16,-1-4 0-16,7-2-5 15,4-7 1-15,3-10 0 16,4 1 2-16,4-9-1 16,3-7-1-16,3-10 1 15,4-5 1-15,8-7 1 16,6-13 3-16,7-18-3 15,11-16 0-15,0-12-1 16,3-4 1-16,-3-6-2 16,-4-6 2-16,-3-15-2 15,-8 11-1-15,-2 7 1 16,-8 16-1-16,-7 15 0 0,-4 13 2 16,-10 25-1-16,-7 29-1 15,-7 8-2-15,-7 10 1 16,-4 3 1-16,-3 26 2 15,-4 8-1-15,0 4-1 16,4-13-2-16,7-12 1 16,6-3 1-16,12-16 0 15,6-13 2-15,11-9 1 16,11-16 3-16,14-15 1 16,7-23-1-16,3-18-1 15,4-13 5-15,3-2 4 16,4-4-7-16,0-7-4 0,0-11-2 15,-7 8 1 1,-7 13-1-16,-11 13-1 0,-14 15 1 16,-11 23-1-16,-13 24-3 15,-15 16 2-15,-3 10-1 16,0 9-2-16,-8 6 3 16,-2 16 2-16,-5 15 0 15,5 4 2-15,2-13-4 16,15-19 0-16,14-6-1 15,14-22 0-15,14-22 4 16,18-31 3-16,25-28-2 16,17-4 0-16,7-9 3 0,-3-15 1 15,6-7-1-15,1 0-1 16,-11 16-3-16,-14 12-2 16,-17 13 1-16,-15 12 1 15,-14 13-1-15,-17 16 2 16,-15 15-2-16,-17 25 2 15,-8 19-2-15,-2 7 2 16,-8 12-7-16,-4 3 1 16,-3 6 1-16,4-3 3 15,10-12-2-15,18-19 0 16,14-25 1-16,18-25 2 16,13-16-1-16,12-16-1 15,13-12 1-15,14-16 1 16,12-19-1-16,-5 10-1 0,-3-3 3 15,-7 9 2-15,-7 3-4 16,-11 19-1-16,-13 12 0 16,-15 20 2-16,-14 15-3 15,-11 22 0-15,-17 22-1 16,-18 25 0-16,-14 12 4 16,-3 7 1-16,-1 12-1 15,4-3-2-15,14-6 1 16,11-25 1-16,14-19-1 15,14-28-1-15,14-28 1 16,21-26-1-16,25-12 0 16,14-12 2-16,4-26 1 15,6-9 3-15,11 0-5 16,1 9-1-16,-8 4 0 16,-14 18 0-16,-14 16-3 0,-15 12 2 15,-13 26 3-15,-14 9 1 16,-11 9-1-16,-14 20 1 15,-15 18-4-15,-6 18 0 16,-4 8 1-16,0-4 2 16,4-7-3-16,7-5 0 15,10-13-1-15,8-13 0 16,10-15 4-16,14-20 1 16,21-11-4-16,18-23 1 15,11-21 0-15,3-10 2 0,3 0-1 16,8 6 2-16,-1 3-2 15,-10 10-1 1,-14 16 1-16,-17 12-1 16,-19 22 0-16,-17 9 0 0,-17 16 0 15,-12 25 2-15,-2 16-1 16,-12 6-1-16,-3 0 1 16,-7 1-1-16,8-8 0 15,9-14 2-15,29-36-1 16,14-21-1-1,15-13 1-15,9-12-1 16,12-26 0-16,17-2 0 16,3-7 0-16,-3 13 0 15,-7 2 2-15,-7 11-3 16,-7 8 0-16,-11 7 1 16,-3 10 0-16,-8 8 0 0,-3 7 2 15,-7 10-1-15,-3 9 2 16,-8 12-2-16,-10 22-1 15,-7 4 1 1,-4-4-1-16,4-6-3 0,4-9 2 16,6-16 1-16,15-4 2 15,10-21-3-15,7-22 0 16,7-9 1-16,0-13 2 16,4 0-1-16,0 0-1 15,3 0 1-15,0 9-1 16,-3 3 0-16,-4 10 0 0,-3 10-3 15,-7 5 2-15,-8 7 1 16,-3 9 2-16,-7 7-1 16,-7 9-1-16,-7 12 1 15,-4 13-1-15,-3 4 0 16,4-4 0-16,3-10 0 16,3-9 0-16,4-6 0 15,3-9 2-15,4-13-3 16,7-13 0-16,4-12 1 15,0-6 2-15,-1 3-1 16,-3 0-1-16,-3 2 1 16,-1 1-1-16,-3 7 0 15,0-1 2-15,0 9-3 16,-3 1-2-16,-1 6 2 16,-3 6 2-16,-3 16-2 0,-5 12 0 15,1 4 1-15,-3 5 0 16,-4 4 0-16,-4 3 0 15,0-3 0-15,0-6 0 16,4-7 2-16,7-9 1 16,18-19-6-1,10-12 0-15,7-19 1 16,11-19 1-16,7-7 3 16,6-2-1-16,1 6-1 15,-7 6 1-15,-7 6 1 16,-15 16-1-16,-9 7-1 15,-16 15 1-15,-13 9-1 16,-7 25 0-16,-4 10 0 16,-3 3 0-16,-7 10 0 15,-11-1 0-15,-7 4 0 0,0-1 0 16,7-5 0-16,14-17 0 16,14-18 2-16,15-22-3 15,17-16-2-15,14-12 2 16,11-7 2-16,3-12-2 15,4-16 0-15,3 3 1 16,8 1 0-16,6 2 0 16,4 4 0-16,0 12 0 15,-4 6 2-15,-6 10-6 16,-8 12 1-16,-10 7 3 16,-7 15 2-16,-11 7-3 0,-11 9 1 15,-17 15 0-15,-14 20 2 16,-14 9-1-16,-4-7 2 15,3 1-4-15,5-13 0 16,6-3 1-16,7-16 2 16,8-12-1-16,6-10-1 15,7-9-2-15,4-7-1 16,7-5 2-16,8-14 2 16,9-8 0-16,8-7-1 15,10-9 1-15,4 12-1 16,-3 3-3-16,-8 7 2 15,-7 12 1-15,-10 13 0 16,-11 12 0-16,-11 16 2 16,-17 16-1-16,-14 9-1 0,-11 3 1 15,-3 0 1-15,-1 3-1 16,4-3 2-16,4-9-4 16,7-6-2-16,10-13 2 15,11-13 2-15,14-9-2 16,7-13 0-16,14-12 1 15,18-6 0-15,17-25 0 16,11-17 0-16,0 5 0 16,-3-1 0-16,-11 6 0 15,-14 10 0-15,-15 18 0 16,-17 16 2-16,-21 16-1 16,-25 19-1-16,-24 25 1 15,-11 21-1-15,-11 7-3 0,-14 3 2 16,-10 4 1-16,7 18 0 15,6-3 0-15,12-10 2 16,10-15-3-16,17-16 0 16,33-47 1-1,27-25 0-15,22-25 2 16,28-12-3-16,21-26 0 16,7-12 1-16,0 3 0 15,0 6 0-15,-10 22 0 16,-15 13 0-16,-17 15 2 15,-25 16-1-15,-17 16-1 16,-19 19 1-16,-13 24-1 16,-25 26 0-16,-24 6 0 15,-8 12 0-15,-10 26 0 0,-15 9 0 16,-3-9 0-16,21-16 0 16,18-23 2-16,21-20-1 15,25-27-1-15,17-24 3 16,29-31 0-16,28-32-6 15,17-6 0-15,11-16 3 16,18-28 2-16,14 3-3 16,-4 13 1-16,-14 12 0 15,-17 13 2-15,-15 15-1 16,-17 23-1-16,-18 21-2 16,-21 16 1-16,-25 19 1 15,-21 28 0-15,-7 22 0 0,-14 6 2 16,-18 7-1-1,-10 12-1-15,14-10-2 0,21-15 1 16,14-28 1 0,18-32 2-16,17-18-3 0,21-16 0 15,19-13 1-15,13-9 2 16,11-15-1-16,3-11-1 16,-3 8-2-16,-7 8 1 15,-7 13 1-15,-11 10 2 16,-11 15-1-16,-10 10-1 15,-10 24 1-15,-15 20-1 16,-17 12-3-16,-15 6 2 16,-6 10 1-16,-1 9 2 15,1 6-1-15,3 1-1 0,10-20 1 16,12-15-1-16,27-53 0 16,15-20-3-1,13-11 2-15,8-10 1 16,17-19 0-16,11-10 0 15,4 1 2-15,-5 3-1 16,-9 18-1-16,-11 10 1 16,-11 16 1-16,-14 12-3 15,-18 16 0-15,-17 15 1 16,-11 26 0-16,-7 15 0 16,-3 7 0-16,-8 6 0 15,-10 15 2-15,-7 13-3 0,4-3 0 16,10-19 1-16,14-15 2 15,21-32 1 1,25-35-4-16,21-24 1 16,18-19 0-16,11-7 2 15,10-34-1-15,14-3 2 16,7 6-2-16,-11 9-1 16,-10 13-2-16,-17 13 1 15,-26 34-1 1,-20 16 0-16,-22 15 4 15,-14 29-1-15,-10 24-1 16,-15 11 3-16,-20 8 0 16,-11 23-4-16,3 2-1 15,7-12 1-15,11-12 0 0,14-23 1 16,14-21 0-16,22-26 0 16,16-30 2-16,16-29-3 15,13-10 0-15,14-12 1 16,18-15 0-16,10-17 0 15,-3 7 0-15,-7 19 2 16,-10 9 1-16,-15 16-1 16,-14 19-2-16,-14 18 1 15,-14 16-1-15,-21 38-3 16,-15 15 2-16,-6 10-1 16,-8 13 0-16,-13 27 2 15,-5 1 2-15,1-16-1 0,14-19-1 16,14-13 1-1,11-21 1-15,17-22-3 16,18-23 0-16,18-27-1 16,14-19-2-16,10-7 5 0,4-6 1 15,3-12 0-15,4-16-2 16,0 6 1-16,-7 16-1 16,-8 15 0-16,-24 32 0 15,-10 32 0 1,-15 24 0-16,-10 16 0 15,-18 13 0-15,-17 27 0 16,-8 17-3-16,4-7 2 16,0-19 1-16,18-12 0 15,10-28 2-15,18-26 1 0,14-34-4 16,14-28-1-16,17-12 1 16,19-11 0-16,13-21 1 15,4 0 2 1,-11 13-1-16,-10 15-1 0,-11 19 1 15,-10 16 1-15,-11 21-3 16,-7 20-2-16,-10 12 2 16,-12 18 2-16,-13 4-2 15,-11 6 0-15,-3 16 1 16,-4 13 0-16,4-1 0 16,-1-12 2-16,4-10-3 15,8-15 0-15,6-6 1 16,14-20 0-16,11-21 0 15,11-22 0-15,10-16 0 0,7-6 0 16,4-10 0-16,10-6 0 16,4-12 0-16,-1 9 0 15,-6 12 0-15,-7 17 0 16,-22 33-3 0,-10 20 2-16,-7 6 1 15,-3 15 0-15,-8 7 0 16,-10 15 2-16,-8 17 1 15,-3 2-4-15,1-9 1 16,6-16 0-16,11-13 2 16,10-15-3-16,14-25 0 15,19-34 1-15,9-7 0 16,4-10 0-16,4-5 0 16,0-7 0-16,-4 0 0 0,-3 16-3 15,-8 9 2-15,-9 16 3 16,-5 16 1-16,-10 15-4 15,-4 7-1-15,-3 12 1 16,-7 3 2-16,-11 6-2 16,-3 10-2-16,-4 10 4 15,-3 2 1-15,3-3 0 16,7-12-2-16,8-10 1 16,3-12-1-16,6 0-3 15,5-10 2-15,6-9 1 16,4-9 0-16,7 0-5 15,4-1 1-15,3-9-31 16,4 4-14-16,3-4-13 16,0 0-4-16,0 3-63 15</inkml:trace>
  <inkml:trace contextRef="#ctx0" brushRef="#br0" timeOffset="42197.265">29482 8069 124 0,'-18'-32'46'0,"11"13"-35"0,3-9 29 15,1 19 12-15,-1-1-15 16,1 1-4-16,-4 3-13 16,-4 6-2-16,-3 12-11 15,-4 13 5-15,-6 13 3 0,-4 9-7 16,-1 0-2-16,5 0-2 15,2-3 0-15,5-6-2 0,6-1 1 16,8-8 0-16,6-11 1 16,11-5 2-16,15-10 3 15,9-12 0-15,8-10 2 16,4-16 5-16,-5-12 4 16,1-12-6-16,-3 2-3 15,-5 1-6-15,-6 2-4 16,-7 7 0-16,-11 0 1 15,-10 10-1-15,-8 9 2 16,-7 12-4-16,-3 10 0 16,-7 9 1-16,-4 6 0 15,-6 16-3-15,-1 10 2 16,-3 12 1-16,-1 6 0 16,5 0 0-16,2-6 0 0,5 0 0 15,10-9 0-15,7-7-3 16,7-2 0-16,7-11 4 15,10-8 3-15,8-4 3 16,7-15 3-16,3-16-3 16,4-13 1-16,0-15-1 15,3-4 1-15,0 1-2 16,-3 6-1-16,-11 3-3 16,-10 0-2-16,-11 9 3 15,-11 7 0-15,-10 9-4 16,-7 12-1-16,-11 13-2 15,-6 10 3-15,-8 9-2 16,-11 12 1-16,-3 29 2 16,4 6 0-16,7 0 0 0,6-3 0 15,8-7 0-15,10-2 0 16,8-10-3-16,10-9 2 16,10-13 1-16,15-10 0 15,13-12 4-15,12-12 5 16,3-3-1-16,0-17 1 15,-1-11-3-15,-2-14 1 16,-1-8-2-16,-3-1 2 16,-4 3-4-16,-10 4-2 15,-11 6 2-15,-14 6 0 16,-11 9-1-16,-6 10 1 16,-12 13-4-16,-9 12-2 0,-8 9-1 15,-11 13 0 1,1 19 3-16,3 18 2 0,14-15-2 15,-3 22-2-15,10 0-1 16,7-7 3-16,11-8-2 16,11-4 1-16,10-16 2 15,14-9 0-15,-7-6 2 16,32-16 1-16,3-7-1 16,-3-5 1-16,-3-13 2 15,-1-10 2-15,-7-12-3 16,-3-9-1-16,-4-4-1 15,-10 10-2-15,-8 0 1 16,-6 3-1-16,-11 6 0 0,-11 3 2 16,-10 4-1-16,-11 9 2 15,-7 6-4-15,-3 13 0 16,3 12-1-16,4 13-2 16,3 15 0-16,4 29 3 15,6 0 0-15,12 9 1 16,6-9-3-16,8 2 2 15,3-5 1-15,7-7 0 16,10-6 0-16,12-12 2 16,9-7-3-16,5-15 0 15,3-13 3-15,-1-7 1 16,1-8-1-16,-3-14 1 16,-1-2-2-16,-3-13-1 0,-4-15 3 15,-7-4 0-15,-7 0-1 16,-10 4 1-16,-11 2-2 15,-7 7 2-15,-4-3-2 16,-6 9 2-16,-4 13-4 16,-8 15 0-16,-2 16-1 15,-8 12-2-15,-4 7 0 16,1 19 3-16,3 25 0 16,4-1 1-16,7 4 0 15,7-6 0-15,10-1-3 16,11-5 0-16,14-4 2 15,11-6 0-15,10-13 1 16,4-9 0-16,3-13 0 16,4-12 2-16,0-13 3 15,3-2 2-15,1-14-1 0,-8-8-1 16,-7-14-3-16,-10-2-2 16,-11-4 1-16,-14 13-1 15,-10 0 0-15,-8 3 2 16,-7 4-1-16,-6-1 2 15,-5 16-4-15,-6 9-2 16,-7 13-1-16,-4 12 3 16,-4 13 0-16,4 32 3 15,7 5-3-15,8 4-2 16,6-7 2-16,7 4 0 0,11-13-2 16,7 0 2-16,11-6-1 15,13-13 0-15,15-9 2 16,10-10 2-16,8-9-1 15,-1-9-1-15,-3-7 1 16,-4-9 1 0,-3-10 1-16,-7-15 1 0,-8-3-2 15,-6-3-2-15,-7 2 1 16,-8 7 1-16,-10-3-3 16,-7 12 0-16,-11 1 3 15,-6 5 1-15,-8 20-4 16,-7 6-1-16,0 15-2 15,4 10 3-15,3 18-2 16,7 17 1-16,8 2 2 16,9 1 2-16,8-4-3 0,11-6-2 15,10-6 2-15,7-10 0 16,11-3 1-16,3-9 2 16,4-9-1-16,0-10 2 15,0-10 0-15,-1-12 1 16,-2-22-2-16,-1-6-2 15,-7-6 1-15,-7 2 1 16,-10 4-1-16,-11 0 2 16,-11 9-2-16,-6 4 2 15,-4 8-4-15,-8 20 0 16,-2 9-1-16,-8 9 0 16,0 20 0-16,0 18 0 15,7 9 2-15,8 4 0 0,6-10-3 16,11 0 2-16,7-12-1 15,11-10 0-15,10-3 4 16,7-13 1-16,4-12-1 16,-1-3 1-16,1-15 0 15,-4-11 1-15,1-11-2 16,-5-7 1-16,-6-1-2 16,-4 1-1-16,-10 0 3 15,-4 13 0-15,-11-4-1 16,-3 13-2-16,-7 6-2 15,-7 19-1-15,-4 7 2 16,0 5 2-16,-3 20-2 16,3 11-2-16,7 4 2 15,8-3 0-15,10-3-2 16,7-6 0-16,10-10 2 0,8-6 2 16,7-10 0-16,3-9 2 15,4-9 0-15,-1-10 1 16,-2-9-2-16,-1-7 1 15,-4-3 0-15,-2 4 1 16,-8-1-2-16,-7 10 1 16,-7 0-2-16,-7 6 2 15,-7 10-2-15,-8 9-1 16,-6 9-2-16,-7 17 1 16,0 8-1-16,-1 4 0 15,5 6 2-15,9-7 0 0,8-5-3 16,7-11 2-16,11-2-1 15,6-9 0 1,12-10 2-16,2-10 2 16,1-9 1-16,0 1 1 0,-1-11 0 15,-2 7 0-15,-5-3-2 16,-6 3 1-16,-8 4-2 16,-3 8 2-16,-7 10-2 15,-7 0-1-15,0 16 1 16,-4 3-1-16,1 6 0 15,-1 0 0-15,4-3-3 16,3 3 2-16,8-6-4 16,3-7 1-16,7-2 4 0,3-10 2 15,5-7 0-15,-1-8 1 16,3-4-2-16,-3-6 2 16,1 0-4-16,-5 0 0 15,-6 3 5-15,-4 3 2 16,-4 3-5-16,-3 13 0 15,0 3-3 1,-4 9 0-16,1 10 2 0,-1 6 0 16,1-3-3-16,3-3 2 15,7-3 1-15,3-7 0 16,4-2 0-16,0-14 2 16,4-5-3-16,-1-7 0 15,1-3 3-15,-4 0 1 0,0 0 1 16,-3 3 0-1,-4 10-2-15,0-1-2 0,-4 10-2 16,-3 10-1-16,0 5-5 16,0-2-2-16,3 0-33 15,4-7-14-15,4-6-12 16,7-6-6-16,6-4-82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19:04:10.94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13264 2390 304 0,'-3'10'112'0,"-1"-1"-87"0,1 1 0 0,-1-4-7 15,4-6-9-15,0 0 2 16,0 0 0-16,4 0 1 15,-1-13-6-15,4-6 18 0,4-9 11 16,7-6-16-16,-1-7-5 16,8 0-9-16,10 0-2 15,15 4 1-15,13 2 0 16,8 1-2-16,3 6-2 16,18 9 5-16,20 9 1 15,-2 10 0-15,10 0 1 16,14 16-2-16,0 6 2 15,-11 9-4-15,8 16 0 16,-1 10-1-16,-10 2 1 0,-14-2-2 16,-11 9-1-16,-3-16 1 15,-14 6-1-15,-15-6 0 16,-10-15 0-16,-11-7-20 16,-10-9-7-16,-11-10-39 15,-6-2-15-15,-5-7-73 16</inkml:trace>
  <inkml:trace contextRef="#ctx0" brushRef="#br0" timeOffset="568.478">12823 2400 232 0,'0'-10'88'0,"8"1"-69"0,2-4 22 0,-3 7 3 0,4 0-18 15,3-10-4-15,14 0-10 16,11-6-2-16,14-3-6 16,10-9-1-16,4 6 3 0,14-13-1 15,22 3 2-15,13-6-2 16,15-12 2-16,27-7 16 15,12-9 7-15,24 9-13 16,7 7-5-16,25 9-9 16,-1 6-3-16,19 13 2 15,3 12 1-15,0 13-4 16,3 13 1-16,1 8 0 0,6 23 2 16,-6 12 1-16,10 10 1 15,-18 6 0-15,11 19 2 16,-21 15-3-16,-4 10-2 15,-13 3 0-15,-29 10-1 16,-11 2 0-16,-14-5 0 16,-21-17-47-16,-17-2-20 15,-15-13-92 1</inkml:trace>
  <inkml:trace contextRef="#ctx0" brushRef="#br0" timeOffset="1678.421">22341 1509 192 0,'4'35'74'0,"-4"-16"-58"0,7 21 5 0,-7-24-3 0,0 22-5 15,0 12 2-15,0 12-4 16,0 7 1-1,0 13-7-15,0 28 15 0,-4 15 6 16,4 10-13-16,-3 31-5 0,3 13-5 16,-4-10-3-16,4-40 1 15,-3 103 1-15,-1-60 1 16,1 126 1-16,-1-88 0 16,-3 151 0-16,4-110-2 15,-1 112-2-15,1-106 1 16,3 157 1-16,0-128-1 15,3 124-1-15,-3-127 1 16,7 174 1-16,-3-153-1 16,3 167-1-16,-4-155 1 15,4 149-1-15,0-155 0 16,-3 179 0-16,0-163-5 16,-1 160-1-16,-3-160 0 15,-3 141 4-15,-1-150-4 0,0 138 2 16,1-148 0-16,-1 76-1 15,1-117-14-15,-1 48-7 16,4 9-1-16,-3-66 2 16,3-35-70-1</inkml:trace>
  <inkml:trace contextRef="#ctx0" brushRef="#br0" timeOffset="2879.786">14168 6382 180 0,'-15'19'68'0,"8"-10"-52"0,4 0 10 15,3-9 1-15,0 7-9 16,3-4 0-16,4 0-2 16,4 3 2-16,3-6-10 15,4 3 4-15,6-3 4 0,5 0-2 0,10 7 0 16,10-4-2-16,11 3 2 15,7-3-5-15,0 3-3 16,0-6-3-16,7-6 0 16,7-3-2-1,0-1 2-15,-3 7 0 0,-11-3 1 16,-7 12-2-16,-11 4 1 16,-6 2-11-16,-12 7-4 15,-2 3-27-15,-8-3-10 16,-7-4-76-1</inkml:trace>
  <inkml:trace contextRef="#ctx0" brushRef="#br0" timeOffset="3452.451">15282 5661 228 0,'0'-29'88'0,"4"17"-69"0,3-4 6 16,-4 13-2-16,8 0-9 15,3 0 2-15,11 3 0 0,3 0 2 16,4 6-10-1,3 7 7-15,4 5 2 0,0 11 4 0,-4 8 2 16,0 1-4-16,1 3 1 16,-8-4-5-16,0 13 1 15,-3 4-5-15,-4 15 1 16,-4 6-1-16,-6 3 1 16,-7 13-9-16,-8 19-3 15,-10 9 3-15,-11-3 5 16,-10 10-4-16,-4-1 0 15,-3-6-4-15,3-22-1 16,7-15 1-16,11-13 2 16,11-16-6-16,10-9 1 15,10-9 1-15,11-7 1 16,8-9-2-16,2-4 0 0,8-5 6 16,3-4 5-16,11-6-4 15,7 0 0 1,4 0-2-16,-4 0-2 0,-4-3 1 15,1 0-1-15,-8 0 0 16,-3 3 2-16,0 0-45 16,-4 0-21-16,0-4-18 15,-3 4-8-15,-3 0-43 16</inkml:trace>
  <inkml:trace contextRef="#ctx0" brushRef="#br0" timeOffset="4053.355">16708 6560 228 0,'3'-34'85'0,"-3"18"-66"0,4-6 3 0,-4 13-3 15,0 6-1-15,-4-3 3 16,1-4 0-16,-4 7 2 16,-4-3-13-16,-3 3 5 0,-4 3 5 15,-3 3-5-15,-4 6 0 16,-3 7-7-16,-4 9 0 0,-3 19-5 16,3 6 0-16,1 10-1 15,2-4-2 1,8 13 1-16,4 6-1 0,6 4 2 15,7-4 1 1,11-12-1-16,8-13 1 0,9-13 4 16,8-8 4-1,7-20-4-15,3-12 1 0,1-19-5 16,2-9 0-16,1-13 3 16,0 3 3-16,0-6-2 15,-4-3-2-15,-6-13-5 16,-8-6 0-16,-7 9 2 15,-10 4 3-15,-8 15-2 16,-3 7 0-16,0 12 3 0,0 12 1 16,0 23-6-16,0 18 0 15,4 10-1-15,-1 0 2 16,8 9-1-16,3 3 2 16,3 13-2-16,5 6 2 15,2-3-2-15,5-6-1 16,-1-7-2-16,0-5-1 15,-3-14-40-15,-1-5-17 16,1-7-22-16,3-7-7 16,4-5-42-1</inkml:trace>
  <inkml:trace contextRef="#ctx0" brushRef="#br0" timeOffset="4487.3">17702 6410 256 0,'-7'0'96'0,"4"0"-75"0,-1 3 12 0,4-3 0 15,0 0-12-15,0 6 1 16,7 1-4-16,4-1 0 16,7 3-9-16,10 1 1 15,14 5 3-15,8-5-1 0,6-1 1 16,4-6-5-16,7-6-3 15,11-3 0-15,3-3-1 16,-4-4-2-16,-3-3-2 16,-10 1 1-16,-8 2 1 15,-6 1-3-15,-4 2 0 16,-8 1-4-16,-6 2-1 16,-4 1-48-16,-6 3-19 15,-1 0-73 1</inkml:trace>
  <inkml:trace contextRef="#ctx0" brushRef="#br0" timeOffset="4893.575">19011 5520 236 0,'4'-13'90'0,"-4"13"-70"0,0 0 21 0,0 3 7 15,0 3-15-15,0 10-4 16,3 12-8-16,-3 13-3 16,0 9-10-16,0 7-1 0,0 2 3 15,0 4-4-15,0 9 2 16,0 3-3-16,0-6 2 15,4-3-4-15,-1-25-2 16,1-7 2-16,6-5 0 16,8 2-4-16,3-9 1 15,4-6 0-15,3-7 2 16,7-9-1-16,4-3-1 16,0-10 1-16,-7 1 1 15,-8 2-12-15,5-2-3 0,-5 2-49 16,1 4-22-1,-7 3-58 1</inkml:trace>
  <inkml:trace contextRef="#ctx0" brushRef="#br0" timeOffset="5359.443">19565 5507 208 0,'0'-13'77'0,"0"13"-60"0,0-12 13 0,0 12 1 16,0-3-10-16,0 0 1 15,0-1-4-15,0 1 0 16,0 0-9-16,0 0 3 0,0 0 2 16,0 0 4-16,0 6 1 15,0-3-8-15,0 22-2 16,0-3 4-16,4 43 3 16,-4-11 1-16,3 43-1 15,1-22-4-15,3 50-2 0,-4-25-6 16,4 54-1-1,0-35-3-15,0 25-1 16,0-28 1-16,1 31 2 16,-1-31-1-16,0 0-1 0,0-22 1 15,3-13-1-15,-3-15-5 16,4-13-1-16,-4-9-41 16,4-13-17-16,-4-3-93 15</inkml:trace>
  <inkml:trace contextRef="#ctx0" brushRef="#br0" timeOffset="6804.979">11222 5921 208 0,'-18'0'79'0,"15"0"-61"0,-1 0 1 0,4-3-1 15,4-7-3-15,6-5 3 16,8-14-4-16,7-14 0 16,6-8-8-16,12-2 5 0,-1-3 2 15,11 15 0-15,7 6 2 16,7 13-2-16,0 13 2 0,-4 15 1 15,-6 19 2-15,-8 19 7 16,-10 13 5-16,-11 5-3 16,-10 14-2-16,-7 21-7 15,-11 3-3 1,-11 1-9-16,-3 2-4 0,-7 7-1 16,-8-4-1-1,1-18 0-15,7-16 0 0,3-15 0 16,4-13 0-16,7-7 0 15,7-9 0-15,7-9-3 16,11-6 2-16,7-7 1 16,6-3 2-16,8-3-3 15,11 3-2-15,10 4 4 16,7 2 3-16,3 7-1 16,-6 6-2-16,-8 6 2 15,-6 3 0-15,-5 7-1 0,-9 6 1 16,-8 0-2-16,-10 0-1 15,-8-1 12-15,-6-2 6 16,-11 3-11-16,-8-3-4 16,-9 0-2-16,-15 3 1 15,-10 3-3-15,-11 6 0 16,0 0 1-16,0-3 2 16,-4-6-3-16,1-12 0 15,6-1-4-15,11-12 1 16,11-10-22-16,14-15-8 15,10-16-10-15,11-13 0 16,11-8-9-16,7-5-2 16,10-2-87-1</inkml:trace>
  <inkml:trace contextRef="#ctx0" brushRef="#br0" timeOffset="7401.57">12880 6429 236 0,'-4'-13'88'0,"1"10"-69"0,-4-6 15 0,0 9 1 16,0-3-3-16,-4 3 1 15,1 0-10-15,-5 3-3 16,1 3-12-16,-3 3-3 0,-12 73 3 31,8-7-2-15,4 7-5-16,3 5-1 16,6 14 0-16,12-1 0 15,7-9-3-15,3-13 0 16,3-9 4-16,5-15 1 15,2-17 0-15,1-12-2 16,3-9 3-16,0-10 2 16,1-12 2-16,-1-19 3 15,0-25-1-15,0-7 0 16,-3-12-5-16,-4 7-1 0,-7-13-1 16,-7-13 1-1,-7 3-2-15,-7 10-1 0,-3 12 1 16,-1 10 1-16,4 12-1 15,0 10 2-15,7 24 2 16,7 23 2 0,7 25 1-16,-3-10 0 15,17 29 0-15,4 6-4 16,3 12-1-16,0 16-1 16,0-6 1-16,1-3-2 15,-4-4 2-15,3 1-13 16,0-1-3-16,4-3-65 0,3-12-27 15,-7-12-49 1</inkml:trace>
  <inkml:trace contextRef="#ctx0" brushRef="#br0" timeOffset="8827.314">22941 5303 208 0,'7'-12'77'0,"-10"15"-60"0,-1 3 8 16,1-3 2-16,-1 7-5 0,1-4-1 15,-4 3-3-15,-4 7 1 16,0 0-10-16,1-1 6 0,-4 1 2 15,0 3-1-15,-8 0 3 16,-6 6-4-16,-11 15-1 16,-14 20-8-1,8 0-2-15,6-17 0 0,-18 33 0 16,11-17-5-16,-28 48-1 16,18-26 1-16,-18 20 0 15,14-23 1-15,0 29 2 16,14-23-1-16,4 4 2 15,6-19 0-15,12-9 3 16,3-13-1-16,10-6 2 16,4-7 5-16,18-12 2 15,-1 3 1-15,39-12 4 16,-6-4-11-16,31-9-2 0,-14 0 0 16,49-9 1-1,-24-1-6-15,21 1-2 0,-25-1 0 16,25 1 2-1,-25 9 2-15,4 0 1 0,-18 0-5 16,-7 6-1-16,-11-3-46 16,-7 4-20-16,-6-4-23 15,-5 6-6-15,-3-3-30 16</inkml:trace>
  <inkml:trace contextRef="#ctx0" brushRef="#br0" timeOffset="9650.378">24476 5814 200 0,'21'-19'77'0,"-11"10"-60"0,5-10 8 15,-8 7 0-15,0-10-2 16,3-6 1-16,4-7 0 16,1 1 0-16,-5 2-13 15,-3 1 4-15,-3 3 3 0,-4-1-2 0,-7 1 3 16,-7 0-6-1,-4-3 0-15,-7-4-6 16,-3-3 1-16,-4 4-3 0,0 6 0 16,-3 9-1-16,-4 13 0 15,-3 12-2 1,-7 13 1-16,-8 9-2 0,-6 13-1 16,3 15-2-16,0 29 1 15,0 9 1-15,-4 6 0 16,4 35 0-16,7 3 0 15,8 3-3-15,16-15 2 16,8-29 7-16,14 28 4 16,4-31-3-16,24 16 1 15,-7-25-1-15,21-7 1 0,-7-9 0 16,36-22 0-16,-15-9-2 16,25-29 1-16,15-9 0 15,-26-9 3-15,-10 6-1 16,17-23 2-16,-13 4-6 15,3-21-1-15,3-26 0 16,-24 12 0-16,-21 7-2 16,-22 9 1-16,-20 13-4 15,-12 12 0-15,-17 13-1 16,-21 16 0-16,-14 18-3 16,0 10-1-16,-4 6 0 15,18-6 2-15,14-10-36 16,-14 22-13-16,-7 7-33 0,35-22-11 15,7-7-41 1</inkml:trace>
  <inkml:trace contextRef="#ctx0" brushRef="#br0" timeOffset="10571.337">11695 8414 160 0,'21'-29'60'0,"-11"20"-47"0,4 3 19 0,-10 6 5 0,3 0-6 15,4 0-1-15,-1 0-3 16,4 0-2-16,4 6-14 16,3-3 0-16,4-3 0 0,7 0 2 15,10 0 3-15,18 0-3 16,10 0 0-16,5 0 1 16,9 0 2-16,18-3-7 15,11-3-1-15,4 3 5 16,27-10 1-16,8-3-5 15,10-2-1-15,22-8-4 16,3-5-1-16,21 3 1 0,-3-4 0 16,24 1-5-16,-10-3 1 15,10 5 0-15,-14-2 2 16,11 3-1-16,-7 0 2 16,-11 9-2-16,-4 0 2 15,-24 13-2-15,-7 3-1 16,-14 9 1-16,-25 13 1 15,-18 3-1-15,-17 9-1 16,-18-6-4-16,-14-3 0 16,-3-6-49-16,-11-13-21 15,0-3-80 1</inkml:trace>
  <inkml:trace contextRef="#ctx0" brushRef="#br0" timeOffset="11877.291">17039 10182 192 0,'7'-38'74'0,"-7"13"-58"0,0-9 12 0,-3 21-1 16,-1-6 0-16,1 1 1 0,-4-4-4 16,-4 0-3-1,-3 0-11-15,-4 0 0 0,-3-3 3 16,-4 9-1-16,-3 0 1 0,-4 7-5 15,-3 6 0-15,-4 12-5 16,-3 13-2-16,-4 19 0 16,-7 12-1-16,-3 1 0 15,-4 11 0 1,3 14 0-16,8 15 0 0,7 0 0 16,6 0 0-1,1 0 0-15,10 16 0 16,8-4-3-16,3-8 0 0,7-7 4 15,7-13 3-15,7-6-1 16,14-9 0-16,11-10-1 16,13-18-2-16,8-17 3 15,0-15 2-15,4-15 2 16,-1-10 1-16,4-9-4 16,0-20-1-16,-3-14 1 0,-8-7 0 15,-7-1-5-15,-6-5 1 16,-8-13 2-16,-7-16 3 15,-7 10-2-15,-10 13 0 16,-8 2-1-16,-10 4-2 16,-4 6 1-16,-3 3-1 15,0 15 0-15,3 14 0 16,4 14 2-16,4 20 3 16,6 22 0-16,8 12 2 15,6 7 0-15,4 30 1 0,7 23-2 16,8 6 1-1,2 10-4-15,1 21 0 16,0 1-1-16,0-7 1 16,-1-3-2-16,-2-10 2 15,2-2-2-15,-2-20-1 0,2-15-6 16,1-21-1-16,-4-23-43 16,1-29-17-16,-1-17-89 15,0-11-40 1,-3-18 100-16</inkml:trace>
  <inkml:trace contextRef="#ctx0" brushRef="#br0" timeOffset="12204.885">17847 10684 268 0,'-42'28'101'0,"42"-28"-78"0,-21 16 11 0,17-13 1 15,0-3-17-15,1 6-4 16,10-3-3-16,0 0 0 16,18-6-5-16,-8 0 3 0,22-6 1 15,-7-1-3-15,17-6-2 16,-10 4-2-16,32-4 0 15,-15 4 0-15,25-1 1 16,-17 1-5-16,10-1 1 16,-14 4-27-16,21-1-9 15,-18 1-26-15,15-4-9 0,-14 4-48 16</inkml:trace>
  <inkml:trace contextRef="#ctx0" brushRef="#br0" timeOffset="12579.759">19233 9498 220 0,'-3'-43'82'0,"3"43"-64"0,-4-19 11 0,1 19-1 15,3 0-10-15,0 0 0 16,-4 31-2-16,1-3-1 16,-1 22-7-16,4-2 1 0,-3 36 2 15,-1-15 0-15,4 25 1 16,0-22-6-16,4 29-2 16,-1-23 0-16,15 22 2 15,-4-24-5-15,11-7-1 16,-4-7 0-16,11-18 2 15,-8-3 1-15,12-19 1 16,-8-3-2-16,4-19-2 16,-4 0 1-16,7-19-1 0,-7 3-36 15,8-12-13 1,-5 9-85-16</inkml:trace>
  <inkml:trace contextRef="#ctx0" brushRef="#br0" timeOffset="12927.287">19773 9420 228 0,'-14'-22'85'0,"14"22"-66"0,-14-12 14 0,10 12 4 15,-3 0-8-15,0 0 0 16,0 3-10-16,0 0-4 15,-3 16-8-15,3 6 4 0,3 28 2 16,1-9-4-16,3 50-3 16,0-22-1-16,10 63 1 15,-3-32-3-15,14 76-2 16,-7-41 0-16,15 66 1 16,-8-57-1-16,11 45 2 15,-8-45-4-15,8-3 0 16,-7-34 1-16,3-13 2 15,-7-19-10-15,0-18-4 16,-3-13-43-16,0-25-18 16,-1 3-60-1</inkml:trace>
  <inkml:trace contextRef="#ctx0" brushRef="#br0" timeOffset="13825.841">22909 8965 204 0,'7'4'77'0,"-7"-4"-60"0,-3 15 10 0,3-12 4 15,-4 7-6-15,4-4 3 16,-3 7-7-16,-1-4-1 15,-3 10-11-15,4 0 6 0,-8 6 2 16,1-3-3-16,-19 15 2 16,8-5-9-16,-35 40-4 15,10-19-2-15,-28 44 1 16,17-18-3-16,-34 46 0 16,20-31 1-16,-17 32 2 15,21-32-1-15,-7 40 2 16,14-30-2-16,3 12 2 15,12-28-2-15,9-7 2 16,8-15 0-16,17-9 3 16,4-10-1-16,21-19 2 15,-3-6 0-15,42-16 1 0,-11 0-2 16,29-15 1-16,-11 3-4 16,39-13-2-16,-22 3 2 15,26-3 2-15,-22 10-2 16,32-1-2-16,-29 1-3 15,15 15 1-15,-18-3 1 16,-3 7 2-16,-15-1-23 16,-3 7-8-16,-14-4-30 15,-4 1-13-15,-10-4-65 16</inkml:trace>
  <inkml:trace contextRef="#ctx0" brushRef="#br0" timeOffset="14531.085">24268 9320 160 0,'17'-19'63'0,"-17"19"-49"0,14-19 7 0,-14 19 0 15,7-6-9-15,-3 0-2 0,3-4 8 16,0 1 3 0,0-7-11-16,0 0 3 0,-3-6 3 0,-1 4 1 15,1-11-1-15,-1-2-2 16,-3 9 1-16,0 3-4 15,-7-6 1-15,-7-3-3 16,0 3 0-16,-7 3-5 16,-4 0-1-16,-3 6 3 15,-4 4 1-15,-7 12-3 16,8 6-1-16,2 0 1 16,-9 32 0-16,6-7-2 15,-11 29 1-15,8-13-2 16,-21 60-1-16,13-26-2 15,-13 70 1-15,14-42 1 16,-4 67 2-16,11-44-1 0,10 53-1 16,4-41 5-16,21 38 4 15,0-48-3-15,24-5-1 16,-6-29 2-16,21-18 0 16,-7-16-1-16,20-16 1 15,-9-12-2-15,24-29 2 16,-7-3 2-16,3-40 2 15,-10 12-1-15,7-35 1 16,-14 17-8-16,3-42-2 16,-10 13 1-16,-18-3 1 15,-3 9-1-15,-21 7 1 16,-1 6-4-16,-35 12-2 16,7 4-14-16,-35 15-4 0,14 3-2 15,-31 35 1 1,17-3-12-16,-32 43-4 15,25-12-69 1,-11 25-68-16,18-15 58 0</inkml:trace>
  <inkml:trace contextRef="#ctx0" brushRef="#br0" timeOffset="15297.392">19272 11919 224 0,'7'-75'85'0,"-7"75"-66"0,4-32 5 0,-4 29-1 0,0 3-7 16,0 0 3 0,3 38-4-16,1-7-1 0,6 35-8 15,-2-16-2-15,6 63 0 16,-4-28 0-16,4 31 0 0,-3-25 0 16,0 44 0-1,-1-29-2-15,1 10-2 16,-4-25 1-16,0 16-1 15,0-26-5-15,-4 1-1 16,1-19-41-16,-4-20-19 0,0-11-48 16</inkml:trace>
  <inkml:trace contextRef="#ctx0" brushRef="#br0" timeOffset="15580.021">18895 12596 236 0,'21'0'88'0,"-21"0"-69"0,42-9 15 0,-38 9 3 16,17-9-8-16,-3-1-2 16,13-6-11-16,-6 4-3 15,21-4-7-15,-7 7-2 0,17 6 0 16,-10-4-2-16,7 7-2 15,-11 0 1-15,8 7-1 16,-8-4 2-16,11-3 3 16,-11 0-4-16,8-10-3 15,-8 1-30-15,0 0-12 16,-6-1-89 0</inkml:trace>
  <inkml:trace contextRef="#ctx0" brushRef="#br0" timeOffset="15926.597">19904 11819 208 0,'-4'-16'79'0,"4"16"-61"0,0-6 10 15,0 6 0-15,0 0-5 16,0 0-2-16,4 12-7 0,-4-2-4 15,3 30-5-15,1-2 1 16,-1 15 3-16,1-9 1 0,-4 19 2 16,0-10-2-16,3 23-1 15,1-17-8-15,3 7 0 16,-4-16-1-16,8-6 2 16,0-3-1-1,3-13-1-15,-4-6-2 0,8-13 1 16,-4 7 3-16,7-13 1 15,-3-3-10-15,3-3-5 16,-3-3-36-16,3-7-16 16,-3 4-53-1</inkml:trace>
  <inkml:trace contextRef="#ctx0" brushRef="#br0" timeOffset="16213.738">20260 11885 160 0,'-11'-29'60'0,"11"29"-47"16,-10-22 15-16,6 19 4 0,-3 0-1 16,4 0 2-16,-4 0-7 15,3 0-4-15,1 15-12 16,-1 1 5-16,1 31 2 0,-1-7-3 16,4 20 2-16,0-10-7 15,0 44-1-15,0-19-4 16,0 19-1-16,0-13 1 15,0 35 2-15,0-28-5 16,0 21-1-16,0-21-2 16,0 0 0-16,0-20-3 0,0-2 1 15,0-13-36-15,-3-9-15 16,-1 0-71 0</inkml:trace>
  <inkml:trace contextRef="#ctx0" brushRef="#br0" timeOffset="16603.664">19043 13687 244 0,'0'-6'90'0,"0"6"-70"0,14-22 6 16,-14 16-1-16,7 3-7 16,0 0-1-16,14 3-3 15,-3 0 1-15,24 3-8 16,-6 0 5-16,24-3 1 0,-11 0 0 16,29-6 0-16,-15 3-3 15,50-19-1-15,-25 3-3 16,64-38-1-16,-36 20-1 15,61-23 2-15,-40 13-3 16,50 0 0-16,-46 6 1 16,50 4 0-16,-50 12-5 0,32-4 1 15,-43 7-35-15,15-9-15 16,-29 12-67 0,4-6-60-16,-24 3 60 15</inkml:trace>
  <inkml:trace contextRef="#ctx0" brushRef="#br0" timeOffset="17486.473">23601 11806 248 0,'-7'-19'93'0,"7"19"-72"0,0-6 11 0,0 6 1 16,0 3-5-16,0 0 1 15,7 19-10-15,0-3-1 16,7 31-11-16,-3-6 5 0,10 16 3 15,-4-10-3-15,5 35-2 16,-5-16-5-16,4 15-2 16,-3-15-3-16,0 6-1 15,-4-12 1-15,0-6 0 16,-4-7-20-16,-2-13-9 16,-1 1-36-16,-7-16-16 15,0-3-48-15</inkml:trace>
  <inkml:trace contextRef="#ctx0" brushRef="#br0" timeOffset="17701.084">23336 12487 228 0,'-7'0'85'0,"7"0"-66"0,14 0 10 16,-14 0-1-16,14-7-1 15,-3 4 3-15,21-19-10 16,-4 7-2-16,25-17-10 15,-11 13-5-15,15 1 0 0,-11 2-2 16,6 3-1-16,-9 4 1 16,10 6 1-16,-7 0-34 0,3 6-13 15,-10 0-84 1</inkml:trace>
  <inkml:trace contextRef="#ctx0" brushRef="#br0" timeOffset="17996.689">24179 11700 248 0,'-10'-41'93'0,"10"41"-72"0,3-22 7 0,-3 19-2 15,0 3-3-15,0 0 1 0,4 9-7 16,-1 1-2-16,1 18-9 15,-1-6 3-15,1 28 3 0,0-3-4 16,3 12-2-16,-4-11-3 16,4-1 0-16,0-7-2 15,7-2 2-15,-3-7-4 16,7-9 0-16,-4-3 1 16,7-13 2-16,-4 4-23 15,5-4-8-15,-5-6-116 16</inkml:trace>
  <inkml:trace contextRef="#ctx0" brushRef="#br0" timeOffset="18297.57">24451 11615 236 0,'-14'-9'90'0,"14"9"-70"0,-4-10 19 0,4 10 5 15,0-6-5-15,0 6 1 16,0 0-7-16,0 0-3 16,0 16-16-16,0-4 0 0,0 23 0 15,0-4-3-15,0 38-1 16,0-6-6-16,0 15-1 16,0-15-1-16,4 37-2 15,-1-22 3-15,8 13 0 16,-4-19-4-16,4 1 1 15,-1-11-29-15,4-5-10 16,-3-13-27-16,0-4-11 0,-4-5-63 16</inkml:trace>
  <inkml:trace contextRef="#ctx0" brushRef="#br0" timeOffset="18763.611">23491 13082 200 0,'-17'0'74'0,"17"0"-58"0,-7-3 16 0,7 3 2 15,-4 0-8-15,1 0-1 16,3-3-1-16,0 3 2 16,7-3-14-16,0 0 9 0,18-3 2 15,-4 2 2-15,25-11 0 16,-11 2-10-16,32-9-2 15,-14 3-3-15,49-6-1 0,-21 3 3 16,50-6 5 0,-32 3-5-16,35 6-2 15,-29 0-8-15,29-3-1 0,-31 7-1 16,10-1 2-16,-25 0-1 16,-11 7 2-16,-13 0-18 15,-15 5-6-15,-6-2-37 16,-15 0-14-16,-3 0-87 15</inkml:trace>
  <inkml:trace contextRef="#ctx0" brushRef="#br0" timeOffset="20190.144">20930 15073 152 0,'0'-6'57'0,"0"6"-44"0,0-9 12 0,0 9 1 15,0-3-1-15,0-1 0 16,0-5-3-16,0 3 1 15,0-13-13-15,0 3 3 0,-3-15 3 16,3 6 3-16,-4-13 1 16,1 10-7-16,-1-3-3 15,1 2-1-15,-4 4 1 16,3 3-1-16,-6 7 2 16,-1 2-4-16,-7 7-2 15,4 0-5-15,-7 21 0 16,3-5-2-16,-6 30-2 15,3-8 3-15,-1 24 0 16,5-12-2-16,-1 50 0 16,4-19 2-16,3 26 2 0,4-20-2 15,7 45-2-15,0-29 2 16,14 6 0-16,-3-24-2 16,14-10 2-16,-4-7 3 15,7-18 3-15,-3-3 0 16,7-19 2-16,-8-3-2 15,4-19 0-15,-3 0 1 16,0-31 1-16,-4 5-3 16,0-24-1-16,-3 10-1 15,-4-29 1-15,-3 12 0 16,-8-37 1-16,1 19-5 16,-11-22 1-16,3 21 0 15,-10-27 2-15,3 24-1 16,-3-2 2-16,4 15-4 15,-5 13 0-15,5 9 5 0,3 16 2 16,0 3-2-16,7 34-3 16,0 0 4-16,7 23 1 15,-4-7 2-15,11 25 0 16,-3-3-2-16,10 38-1 16,-3-19-3-16,17 15 1 15,-7-15-4-15,15 15 0 16,-12-15 1-16,12 13 0 15,-11-23 2-15,3 1 1 16,-7-14-17-16,-3-8-7 16,-4-7-39-16,-3-18-16 15,-4-4-68-15</inkml:trace>
  <inkml:trace contextRef="#ctx0" brushRef="#br0" timeOffset="20880.761">22564 14559 220 0,'7'-3'85'0,"-7"3"-66"0,0 0 10 0,0 0-1 16,0 0-1-16,0 0 1 0,0-3 0 16,0 0 0-1,0 3-15-15,0 0 5 0,-4 3 5 16,1 0-3-16,-8 10-2 0,4-4-6 16,-7 32-2-16,0-10-2 15,-11 38 0-15,4-16-7 16,-14 19 0-16,6-12-1 15,-13 34 2-15,10-19-1 16,-3 10-1-16,7-19 1 16,7 3-1-16,3-13-3 15,15-2 2-15,-1-7 10 16,15-7 3-16,-4-8 1 16,14-10 0-16,-4-4 1 15,12-8 4-15,-5-4-10 16,19-9-2-16,-8 0-4 15,21-3-2-15,-10-1 1 0,14 1 1 16,-10 0-1-16,3 0-1 16,-11 2 1-16,0 1-1 15,-10 0 0-15,3 0 2 16,-7 0-23-16,1-3-8 16,-5-1-30-16,5-5-10 15,-5 2-19-15,5 1-8 16,-5 0-29-1</inkml:trace>
  <inkml:trace contextRef="#ctx0" brushRef="#br0" timeOffset="21346.571">23333 14280 208 0,'-11'-28'79'0,"11"28"-61"0,-3-25 10 0,-1 22 0 16,4 0-3-16,0-1 0 15,4 8 1-15,-1-4 1 16,4 28-14-16,0-6 5 0,7 31 3 16,-3-9-5-16,3 31 1 15,-3-15-4-15,6 34 0 16,-3-16-7-16,1 16-2 15,-5-25-4-15,4 28-1 16,0-21 1-16,0 2 0 16,-3-9 0-16,3-13 2 15,-3-9-32-15,-1-12-12 16,1-7-50-16,-1-12-21 0,-2-7-2 16</inkml:trace>
  <inkml:trace contextRef="#ctx0" brushRef="#br0" timeOffset="22005.696">23862 14249 200 0,'0'-32'77'0,"0"32"-60"0,0-25-1 0,0 25-1 16,0-9-2-16,0 6 2 15,0-4 7-15,0 1 6 16,0 3-15-16,0 0 0 0,0 3-2 16,0 0-2-16,-4 12 2 15,1-2 3-15,-1 18 1 16,1 3-4-16,-1 23-1 16,1-13-4-16,3 34-1 15,0-19-3-15,3 41-2 16,1-18 3-16,3 18 0 0,-4-22 3 15,8 19 3-15,0-22 0 16,10 10 0-16,-4-19-3 16,19-16 1-16,-8-10 5 15,14-27 2-15,-7-1 1 16,11-25 4-16,-7 4-7 16,3-26-2-16,-6 10-3 15,6-41-2-15,-10 16-3 16,-4-22-2-16,-3 15 1 15,-18-22 1-15,0 17-1 16,-21-36 2-16,3 23-2 0,-28-7-1 16,8 16 1-1,-26 7-1-15,11 11-9 0,-7 23-4 16,11 3-2 0,-4 22 1-16,7 0-21 0,1 9-9 15,2 0-50-15,5 4-20 16,6-4-11-1</inkml:trace>
  <inkml:trace contextRef="#ctx0" brushRef="#br0" timeOffset="23824.263">19950 14415 196 0,'-29'-88'74'0,"29"88"-58"0,-24-72 5 0,20 63-1 16,-3-10-6-16,0 3 0 16,0-3-2-16,0 0 0 15,3 13-6-15,4-3 11 0,4 15 9 16,-1 0-5-16,5 35-2 16,-1-3-3-16,3 31 0 15,-3-13-6-15,11 60-2 16,-8-28-4-16,15 78-1 15,-7-44-1-15,10 67-2 16,-7-45 1-16,11 41-1 16,-7-44 4-16,3 28 2 15,-7-40 2-15,7-4 2 16,-10-25-5-16,3-9-3 16,-3-15-1-16,3-17 1 15,-4-2-1-15,5-10 2 16,-5-10-7-16,8-5 1 15,-7-7 3-15,10 0 2 0,-3-6 2 16,13-4 2-16,-6-2-1 16,39-4 0-16,-15 1-3 15,32-7-2-15,-17 0 1 16,63-6 1-16,-32 0 1 16,64-7 1-16,-39 1 0 15,71-10 0-15,-54 10-2 16,68-10-2-16,-57 9 3 15,67-8 0-15,-56 2 1 16,60-9 2-16,-53 6-3 16,56-19 0-16,-60 17-1 0,40-23 1 15,-54 12-2-15,18-12 2 16,-43 13-2-16,32-13 2 16,-42 10-2-16,0-1 2 15,-24 7-2-15,-12-7 2 16,-17 17-4-16,-10-4 0 15,-11 3 1-15,-8 3 2 16,-6 4-3-16,-7 2 0 16,-4 1 1-16,-3 3 0 15,-4-1-3-15,0 1 2 16,-4-3 1-16,5-1 0 16,-5 1 0-16,1-10 2 15,-4 6-3-15,3-12 0 16,-3 3 1-16,0-6 2 15,1 9-3-15,-1-6-2 0,-4 6 2 16,1-2 2-16,-1 2 0 16,-3-6-1-16,0 6 1 15,0-16-1-15,0 7 0 16,0-31 0-16,0 15 0 16,0-28 2-16,0 21-1 15,0-33-1-15,0 18 1 16,0-35-1-16,0 23 0 15,-10-38 2-15,3 25-3 16,-18-37 0-16,7 30 1 16,-21-27 2-16,11 28-3 15,-18-19 0-15,11 25 1 0,-4 3 0 16,7 22 0-16,-3 3 2 16,7 16-3-1,-4 7 0-15,8 5 1 16,-5 4 0-16,5 6 0 0,-5 0 0 15,5 6-3-15,-8 0 2 16,4 3 1-16,-8 4 2 16,8 2-3-16,-7 4 0 15,3 0 3-15,-7 6 1 16,8 0 1-16,-8 3 0 16,7 0-5-16,-14 0-1 15,7 0 3-15,-24 1 1 16,10-4-3-16,-25 0 1 0,15 0 0 15,-43 3 2-15,25 0-3 16,-46 0 0-16,28 6-1 16,-60 1 0-16,39-1 2 15,-67 10 2-15,43-6-3 16,-57 18 0-16,49-6-1 16,-63 22 0-16,56-12 2 15,-49 8 0-15,53-8 0 16,-50-4 0-16,53-9 0 15,-13-3 0-15,38-3 0 16,-18-1 0-16,32-2-9 16,7 6-4-16,25-7-51 15,11 13-20-15,13-6-69 16</inkml:trace>
  <inkml:trace contextRef="#ctx0" brushRef="#br0" timeOffset="25279.487">26691 7122 228 0,'11'-28'85'0,"-8"18"-66"0,1 4 12 0,-4 6 3 16,0 0-7-16,-4 6 1 15,-3 7-2-15,-3 15 1 16,-4 6-15-16,-11 10-2 0,-10 13-3 15,-18 15-1-15,-7 19 1 16,-7 6-6-16,0 0-1 16,-7 10-2-1,10-10-2-15,15-22 5 0,-11 13 1 16,-7 12 0-16,28-37-2 16,7-10-2-16,7 1-1 15,4-10 2-15,11 3 2 16,3-13-2-16,17 16 0 15,-3-12 3-15,32 9 3 16,-7-9 2-16,28-1 3 16,-11-5-1-16,46 2 0 15,-17-3-3-15,21-2 1 0,-18-7-4 16,21 6 0 0,-21-9-1-16,1 12-2 0,-19-9 1 15,-10 6 1-15,-7-3-23 16,-11 3-11-16,-7-6-16 15,-10-3-8-15,-4-3-83 16</inkml:trace>
  <inkml:trace contextRef="#ctx0" brushRef="#br0" timeOffset="25807.089">26169 8348 192 0,'-14'-10'74'0,"7"10"-58"0,3-3 14 0,1 3 1 16,3-3-12-16,0 0-1 15,3 0-1-15,4 3 1 0,0 0-10 16,1 0 2-16,9 0 1 0,11 0 0 16,8-3 3-16,13 0 4 15,15-4 1-15,10-5-8 16,7-7-4-16,14 0 0 16,21-15 2-16,8-10-2 15,28-13-2-15,17 7 0 16,25-6 1-16,11-4-8 15,24-6 0-15,-7 0 6 16,22-6 5-16,-12 6 0 16,15 1 0-16,-10 5-5 15,17 4-1-15,-21 2-1 16,13 1-2-16,-23-7 1 16,-1-5 1-16,-10-1-1 15,-32 9-1-15,-11 7 1 16,-17 6 1-16,-22 10-3 0,-28 5-2 15,-20 8-38-15,-22 2-15 16,-29 6-117 0,-17 1 40-1</inkml:trace>
  <inkml:trace contextRef="#ctx0" brushRef="#br0" timeOffset="26242.251">30618 6231 272 0,'-7'-6'101'0,"7"9"-78"0,0 3 6 16,0 1 0-16,7-1-1 15,7 3 6-15,14 1-15 16,14-1-3-16,11-3-10 16,7 1-2-16,4-4 2 0,6 3-1 15,8 0 2-15,-1-2 2 16,-6 5 5-16,-11 7-8 16,-7-4-1-16,-7 10 1 0,-11 0 3 15,-7 6 0-15,-7 16 0 16,-10 13-5-16,-11 12-3 15,0-16 0-15,-35 38-1 16,-18 22 0-16,0-4 0 16,3-5 0-16,12-10 2 15,6-6-3-15,7-10 0 16,4-6-34-16,3-9-17 16,4-7-13-16,-3-5-5 15,-1-11-66 1</inkml:trace>
  <inkml:trace contextRef="#ctx0" brushRef="#br0" timeOffset="27066.089">28547 7037 180 0,'-4'-56'68'0,"1"43"-52"0,3-6 14 0,-4 13 6 15,4 0-9-15,0 3-3 16,0-1-3-16,0 4 1 16,4 7-12-16,-1 8 5 0,1 32 5 15,3 19 0-15,0 13 3 16,0 18-9-16,0 25-3 16,4 4-2-16,3 12 1 15,3 6-7-15,8-9-2 16,3-13-1-16,4-6 0 15,0-6 0-15,0-10 2 16,-4-15-34-16,-7-13-13 16,-7-16-44-16,-3-6-19 15,-4-12 0 1</inkml:trace>
  <inkml:trace contextRef="#ctx0" brushRef="#br0" timeOffset="27576.601">28624 8890 192 0,'-10'-22'74'0,"10"22"-58"0,-7-3 12 0,7 3 2 15,0 0-12-15,0 0 0 16,-4 6 1-16,4 4 2 16,4 5-11-16,-1 7 10 0,4 13 6 0,-3-10 1 15,6 28 2-15,-2-9-12 16,6 38-3 0,7 37-8-16,-4-28-2 15,-2-19 0-15,2 31 0 16,-3-24-2-16,4 27 1 0,-4-27-2 15,7 5-1-15,7 7 1 16,-10-37-1-16,-4-14-20 16,0 1-7-16,0-10-32 15,-3-9-15-15,-4 0-56 16</inkml:trace>
  <inkml:trace contextRef="#ctx0" brushRef="#br0" timeOffset="28942.715">28617 7429 192 0,'11'-41'71'0,"-8"19"-55"0,1-6 11 0,-4 16 3 16,0-4-9-16,0 0 0 15,0 1 1-15,-4-1 1 16,1 0-12-16,-4 0 2 0,0 4 3 0,0-4 1 16,-4 10-1-16,-6 0-2 15,-5 9-1-15,-6 6-5 16,-7 16 0-16,-4 7-5 15,-3 8 0-15,-1 17-1 16,5 21 1-16,2 10 0 16,8 6 1-1,3 13-2-15,11 12-2 0,7-6 1 16,7-19 1-16,11-16 3 16,14-18 4-16,13-13 2 15,15-19 1-15,7-12-2 16,0-16-1-16,11-16-1 15,6-25 0-15,8-18 0 16,-4-7 2-16,-3-9-3 16,-8-23 1-16,-3-8-5 0,-14 5-2 15,-17 11 2-15,-19 2 0 16,-13 3-1-16,-18 4-2 16,-25 5-2-16,-32 10 1 15,-10 29-1-15,-4 15-2 16,-10 28 0-16,-4 19 3 15,11 13-7-15,14 0 1 16,14-1-26-16,14-5-8 16,15 2-21-16,9-6-6 15,15 0-72 1</inkml:trace>
  <inkml:trace contextRef="#ctx0" brushRef="#br0" timeOffset="35407.785">26215 8216 168 0,'-11'3'66'0,"4"3"-52"0,-3 4 6 0,3-1-1 0,-4 1-11 16,-7 8-4-16,1 8-1 15,-8-1 0-15,0 6-1 16,1 3 1-16,3 1 0 0,6-10 1 16,1 3 0-16,4-9-2 15,3 0-2-15,3-10 3 16,8-2 2-16,10-14-4 15,3-2-1-15,5-4 2 16,2-5 1-16,5-8-4 16,2-5 1-16,5-7 6 15,2-9 4-15,5-15 6 16,-1-7 2-16,0 3-9 16,-6 9-5-16,-12 7-3 0,-10 6 1 15,-10 16 3-15,-11 6 2 16,-7 16-3-16,-7 12-1 15,-8 19-1-15,-2 19-2 16,-5 10 1-16,-2-1-1 16,-5 6-3-16,4-2 2 15,1-1 1-15,2 1 2 16,5-7-3-16,6-3 0 16,11-13-1-16,7-9 0 15,10-15 2-15,11-10 2 16,8-19-1-16,9-9 2 0,5-10 0 15,6-21 3 1,4-17-3-16,10-11 0 16,4-1 1-16,0 0 0 0,-3-3 0 15,-12 6 0-15,-13 20-2 16,-14 18 1-16,-15 21-2 16,-20 33 2-16,-15 12-4 15,-10 21 0-15,-4 14 3 16,-4 21 1-16,-3 6-1 15,-3 4-2-15,-4-7 1 16,4 7-1-16,6 3-3 16,15-13 2-16,17-18 1 15,22-23 0-15,17-25-3 16,14-21 2-16,11-19 3 16,7-16 1-16,14-19 3 0,11-19 3 15,-1 0 2-15,-3 1 3 16,-10-1-7-16,-8-9-2 15,-6 3-3-15,-11 10 1 16,-15 21-2-16,-13 13 2 16,-15 25-2-16,-17 22-1 15,-18 22-2-15,-21 22 1 16,-7 6 1-16,-3 16 0 16,3 15 0-16,-4 17 0 15,4-11 0-15,4-5 0 16,10-4 0-16,10-6 0 15,15-12-3-15,18-16 0 16,13-22-1-16,18-19 3 0,11-12 0 16,10-20 3-16,15-18-1 15,17-28-1-15,7-10 3 16,0-2 2-16,0-11 0 16,-7-18 0-16,-3 16-3 15,-11 12 1-15,-18 16 0 16,-17 22 1-16,-18 15-5 15,-18 23 1-15,-10 24 0 16,-21 29 2-16,-22 13-3 16,-10 18 0-16,-3 19 1 15,-4 15 0-15,3 1-3 16,7-10 2-16,4 0 1 16,14-6 2-16,18-12-1 15,18-20-1-15,17-24-2 16,17-26-1-16,11-18 2 0,15-16 2 15,17-16 0-15,17-22-1 16,8-18 3-16,0-7 0 16,-4 0 1-16,7-6 0 15,0-13-2-15,-10 10 1 16,-15 16-2-16,-13 12-1 16,-19 22 3-16,-16 12 2 15,-22 16-7-15,-22 19 0 16,-13 28 2-16,-11 23 2 15,-14 8-3-15,-11 10 1 16,-6 32 2-16,3 5 1 16,10-6-4-16,8-5 1 0,13-8-5 15,15-15 1 1,14-15 2-16,14-29 1 0,17-19 1 16,26-27 0-16,23-17 0 15,16-37 2-15,2-13 1 16,15-6 3-16,10-18 1 15,-3-10 1-15,-11 12-2 16,-14 16-1-16,-14 16-3 16,-17 18-2-16,-26 29 1 15,-20 28-1 1,-22 31 0-16,-21 29 0 16,-17 12 2-16,-4 22-3 15,-7 22 0-15,-4 3 1 0,0-6 0 16,8 3 0-16,13-12 0 15,18-23-3-15,18-21 2 16,21-32-1-16,14-28 0 16,15-25 2-16,13-19 2 15,7-28 1-15,18-28 1 16,11-1-2-16,3-8-2 16,-3-11 3-16,-8 8 0 15,-13 14-1-15,-15 20 1 16,-10 15-2-16,-15 16 2 15,-9 22-2-15,-19 16-1 16,-10 24 1-16,-18 32-1 0,-14 13-3 16,-3 9 2-16,-1 19 1 15,1 9 0-15,3 10 0 16,7-16 2-16,11-10-3 16,10-15 0-16,11-16-1 15,10-12-2-15,11-19 5 16,11-19 1-16,14-19 0 15,17-38-2-15,11-12 1 16,7-12-1-16,0-10 0 16,0-25 2-16,7 9-1 15,-3 13 2-15,-11 13-2 16,-14 18-1-16,-18 19 3 0,-17 19 2 16,-19 22-7-1,-13 25 0-15,-10 28 2 16,-8 16 2-16,-7 9 0 0,-11 22-2 15,-6 16-2-15,3-6 1 16,7-13 1-16,11-10 0 16,13-11 0-16,12-20 0 15,13-19-3-15,15-18 2 16,14-19 1-16,13-16 2 16,8-25-1-16,4-25-1 15,3-12 1-15,10 2 1 16,4-9-1-16,0-15 2 15,-7 12-2-15,-11 13-1 16,-10 15 1-16,-10 16-1 16,-12 12 0-16,-6 13 2 0,-11 22-1 15,-14 26-1-15,-11 14 1 16,-7 14 1 0,-3 5-3-16,-4 13 0 15,4 13 1-15,3 3 0 0,7-10 0 16,8-15 2-16,6-13-6 15,11-15 1-15,7-17 1 16,14-18 3-16,18-28 0 16,11-25 2-16,2 0-4 15,5-13 0-15,-4-16 1 16,3-9 2-16,-3 3-1 16,-3 10 2-16,-5 12-2 0,-13 13-1 15,-11 12 1-15,-10 13 1 16,-11 19-3-16,-11 18 0 15,-6 29 1-15,-4 15 0 16,-11 6 0-16,0 7 0 16,-7 16-3-16,-3 15 2 15,0 3 1-15,3-18 2 16,7-16-1-16,11-16 2 16,14-16-4-16,17-21-2 15,15-35 4-15,14-31 1 16,7-16-3-16,14-16-1 15,10-25 1-15,8 4 2 16,-11 15 0-16,-14 12 2 16,-11 20-2-16,-10 12 2 0,-21 28-7 15,-11 19 3 1,-15 28 2-16,-9 22 0 16,-12 7 2-16,-2 12-2 15,-5 6-1-15,1 16-2 16,3 0 1-16,7-13 1 15,4-15 2-15,11-19-3 16,6-10-2-16,11-21 2 16,11-26 2-16,10-24 0 15,14-10 2-15,7-10-4 16,8-2 0-16,3-20 1 16,0-5 0-16,-8 5 0 15,-6 13 0-15,-7 10 0 16,-7 15 2-16,-8 13-1 0,-10 9 2 15,-7 19-4-15,-7 19 0 16,-3 15 1-16,-8 10 0 16,-3 10 0-16,-4-1 0 15,1 0 0-15,-1 7 0 16,4-1-3-16,3-2 2 16,7-16 1-16,11-13 2 15,7-22-3-15,11-22 0 16,10-6 1-16,4-12 0 15,0-10 0-15,0-3 0 16,-1-6 0-16,-2-7 2 16,-5 13-1-16,-6 6-1 0,-8 10 3 15,-2 15 0-15,-8 16-4 16,-8 19 1-16,1 0 0 16,-10 28 2-1,-1 0-3-15,-3 0 0 0,0 3 1 16,0 0 0-16,3 7-3 15,4-13 0-15,3-10 2 16,1-6 0-16,6-9 1 16,4-12 0-16,7-17 0 15,4-9 0-15,3-6 2 16,0-3 1-16,0 0-1 16,4-7 1-16,-1 1-4 15,-2-4 0-15,-5 7-1 0,-3-1 0 16,-3 7 6-16,-4 7 2 15,-4 8-5-15,-3 16-2 16,-3 7-3-16,-8 9 0 16,-3 6 3-16,0 4 0 15,-1 2 1-15,1 10 0 16,4-3 0-16,6-10 2 16,4-6-6-16,3-12 1 15,8-13 1-15,7-13 3 16,3-12 0-16,3-3-1 15,4-13 1-15,1 0-1 16,-5-9 2-16,1-3 1 16,-4-4-4-16,-3 7 1 15,-4 9 0-15,-4 10 0 0,-3 9 2 16,-7 13 1-16,-3 12-4 16,-5 16-1-16,-6 6 1 15,-3 16 0-15,-5-4 1 16,-6 1 2-16,-4 9-3 15,-3 3-2-15,3 3 2 16,4 1 2-16,7-4-2 16,6-16 0-16,8-12 1 15,4-16 2-15,10-18-1 16,7-13-1-16,7-7 1 16,7-5-1-16,4-13 0 15,0-7 0-15,-4-9 0 16,-4 4 2-16,-6 5-1 0,-8 10-1 15,1 10 1-15,-22 11-1 16,-10 20-3-16,-7 28 0 16,-8 22 2-16,-6 13 0 15,-14 11 1-15,-8 27 2 16,-7 11-1-16,4-2-1 16,11-7-2-16,10-9 1 15,14-26-1-15,21-30 0 16,15-23 2-1,17-21 0-15,18-42 0 16,17-15 0-16,4-9 2 16,4-10-1-16,-1-19-1 15,-3 4 1-15,-7 15 1 0,-11 13-1 16,-14 25-1 0,-14 15-2-16,-10 23 1 15,-11 27 3-15,-11 26 1 0,-10 9-4 16,-11 10 1-16,-14 15 0 15,-4 22 0-15,4 1 0 16,7-11 2-16,8-11-1 16,9-17-1-16,15-15-2 15,14-22-1-15,11-25 2 16,13-28 2-16,19-32 0 16,13-6-1-16,4-10 1 15,3-18-1-15,-3-3 0 0,-3 3 0 16,-12 15-3-16,-9 16 2 15,-8 16 3-15,-14 16 3 16,-11 24-4-16,-10 17-1 16,-18 30 0-16,-13 20 2 15,-15 9-6-15,-4 9 1 16,1 25 1-16,-4 4 3 16,7-10-2-16,10-13 0 15,11-21-1-15,18-20 0 16,14-18 4-16,14-22 1 15,11-31-4-15,10-25 1 16,14-7 0-16,8-9 0 16,3-10 0-16,3-12 2 15,-6 10-3-15,-8 11-2 16,-10 11 2-16,-11 21 2 0,-14 13 0 16,-18 21-1-16,-13 33 3 15,-15 21 0-15,-7 9-4 16,-3 7 1-16,-4 28 0 15,-7 6 0-15,3 0 0 16,8-19 0-16,10-18 0 16,11-10 2-16,10-15-3 15,15-23-2-15,10-12 2 16,10-25 0-16,5-22 1 16,6-9 0-16,0-4 0 15,4-3 0-15,3-12 0 16,4-13 2-16,0 1-1 15,-4 18-1-15,-10 12-2 16,-11 13 1-16,-11 19 3 0,-13 22 1 16,-15 34-4-16,-7 20 1 15,-7 8 0-15,-6 16 0 16,-15 29 0-16,-4 2 0 16,4-11-3-16,7-14 2 15,14-9 1-15,11-22 2 16,18-31-6-1,17-19 3-15,14-28 2 16,11-29 0-16,6-8-1 16,1-7-2-16,3-10 1 15,1-18 1-15,3-1 2 16,-4 14-1-16,-7 14-1 16,-10 20 3-16,-14 19 0 15,-15 18-4-15,-10 25-1 16,-7 26 1-16,-7 18 2 0,-11 7 0 15,-7 12-1-15,-11 28 1 16,-3 7-1-16,4-10-3 16,7-12 0-16,10-16 2 15,14-22 2-15,15-19 0 16,13-19 2-16,18-31-2 16,14-37-1-16,11-13-2 15,4 0 1-15,-4-10 1 16,-1-15 2-16,1 0-1 15,-7 12-1-15,-7 16 1 0,-11 13 1 16,-10 18-1-16,-11 19-1 16,-14 25 1-16,-11 29-1 15,-18 18 0-15,-9 16 0 16,-15 19 0-16,0 15 0 16,3 4-3-1,11-13 2-15,11-19 1 0,10-18 0 16,14-32-5-1,15-25 3-15,6-19 3 16,8-28 0-16,7-6-1 16,6-4-2-16,1 1 1 15,0-4 3-15,-4-6 1 16,-7 13-1-16,-7 6-2 0,-14 19 1 16,-11 22 1-16,-6 15-1 15,-5 16-1-15,-2 10 1 16,-5 12-1-16,-2 18-3 15,-5 14 0-15,-6-7 2 16,3-3 0-16,0-6 1 16,7-10 2-16,8-9-3 15,9-13 0-15,12-25-1 16,13-18 3 0,19-26 1-16,9-31-3 15,5-9 1-15,2-4-2 16,1-9 0-16,0-3 4 15,-11 16 3-15,-7 18-4 16,-14 26-3-16,-7 28-2 16,-14 24 3-16,-14 17 0 0,-18 15 1 15,-10 25 0-15,-4 23 0 16,-4-7 0-16,4-1 2 16,4 14-1-16,6-10 2 15,8-19-4-15,14-18 0 16,10-29 3-16,15-38 1 15,10-11-6-15,10-23-2 16,5-16 2-16,6-12 3 16,7-13 1-16,4 10 2 15,0 6-4-15,-8 9-2 16,-6 10 4-16,-11 6 1 16,-10 16-3-16,-11 9 1 15,-7 16 0-15,-8 6 2 16,-6 22-1-16,0 19-1 0,-4 13-2 15,-3 15 1-15,-4-3 1 16,0 0 0-16,4-3-3 16,7-10 2-16,7-12-1 15,10-16 0-15,8-15 2 16,10-26 2-16,10-9-3 16,4-15 0-16,8-20 1 15,-1-12 0-15,4 0 0 16,-1 3 2-16,-2 10-3 15,-8 9 0-15,-7 9 1 16,-11 10 0-16,-10 16 0 16,-7 15 2-16,-7 12-3 0,-7 26 0 15,-4 16 1 1,-7 2 2-16,-3 4-3 16,-4 0 0-16,4-1-1 0,7-2 0 15,6-10 2-15,12-9 2 16,10-22-3-16,14-22-2 15,14-13 2-15,7-16 2 16,7-5-2-16,4-23 0 16,0-9 1-16,0 0 0 15,-4 7 0-15,-3 5 0 16,-8 13 0-16,-9 13 0 16,-12 15 0-16,-10 19 0 15,-11 22 2-15,-6 22 1 0,-8 10-4 16,-7 6 1-16,-7-1 0 15,0 1 0-15,8 3 0 16,9-19 0-16,22-35-3 16,11-12 2-1,10-12 1-15,7-13-3 16,4-6 2-16,0-10 1 16,-4-3 2-16,-4 9-3 15,-6 7 0-15,-11 28 1 16,-11 19-3-1,-10 6 2-15,-3 3 1 16,-8 10 2-16,-4 3-1 16,1 3-1-16,7-4 1 15,3 1-1-15,8-13-5 0,6-12 1 16,8-13-3-16,6-9 2 16,11-10 1-16,11-6-1 15,7-3-7-15,3-3-5 16,0 6-46-16,-3-3-19 15,-7-10-55 1</inkml:trace>
  <inkml:trace contextRef="#ctx0" brushRef="#br0" timeOffset="42038.027">29235 9059 176 0,'3'0'66'0,"-3"0"-52"0,4-6 12 0,-4 3 1 15,0-3-7-15,3 3 1 0,1-4-6 16,-1-2 1-16,1 0-9 15,-1-1 2-15,1-2 2 0,-1-1 2 16,1 1 3-16,0-1-1 16,-4 4 4-16,0 2-2 15,0-5-1-15,0 2-2 16,0-2 1-16,-4 2 3 16,0 1 1-16,1 0-6 15,-4-1 0-15,0 1-4 16,0-1 0-16,-4 4-1 15,1 0 2-15,-1 3-1 16,-3 6 0-16,0 3-5 16,0 7-1-16,0 2 1 0,-4 10 0 15,0 7 0-15,4 5 0 16,0-8-5-16,-4 21-1 16,4-9 1-16,-3 15 2 15,3-3 2-15,3 29 3 16,0-13 1-16,11 6 1 15,0-9 0-15,15 3 0 16,-5-13-4-16,11 10-3 16,-3-13 0-16,10 4-1 15,-7-10 2-15,18-3 3 16,-7-10-2-16,14-18-2 16,-7-3 2-16,10-26 0 15,-10 4 1-15,10-26 2 16,-7 7-1-16,18-47 0 15,14-29-3-15,-28 29 1 16,-10 15 0-16,-19-43 3 0,-17-23-5 16,-17 14-1-16,-15 11-5 15</inkml:trace>
  <inkml:trace contextRef="#ctx0" brushRef="#br0" timeOffset="44293.748">29182 8846 184 0,'0'-3'71'0,"-4"6"-55"0,4 0 6 16,0-3 0-16,0 0-6 15,0 0 1-15,0 0-3 16,0 0 1-16,0 0-8 15,0 0 7-15,0 0 3 0,0 0-1 16,0 0 3-16,0 0-6 16,0 0-3-16,0 0 1 0,0 4 0 15,0-1-1 1,0 3 1-16,4-3-2 0,-1 0 2 16,4-3-2-1,4 0 0-15,3 0-1 0,4 0 2 16,3 0-3-16,0 0 1 15,0 3-1-15,0 0 1 16,4 4-2-16,-4-1-1 16,0 3-1-16,1 1 0 15,-1-1-2-15,0 1 1 16,0-1 0-16,0 0 1 16,0 1 0-16,-3-1 0 15,0-2-2-15,-1-1-2 16,1 3 1-16,-4 1-1 15,0 2 0-15,-3-2 0 0,-4-1 2 16,0 10 1 0,0 0-4-16,0-1 1 0,0-2 0 15,0-3 0 1,-3-1 0-16,3-2 0 0,-4-1 0 16,1-3 0-16,-1-3 0 15,1 7 0-15,-1-4 2 16,-3-3 1-16,0 7-39 15,-3-10-15-15,-1 6-54 16,4-6-21-16,7-6 0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D095BB-E9AF-43A5-BBB4-80DC9B3ED73A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ACD91-3E8E-4C8D-A76B-4D62B4033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052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48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7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9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3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641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5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36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473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4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99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79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657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B7616-E1C7-43D8-A9E3-EAB39E0887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4.2: 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Addition Property of Inequalities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F814DE-1085-4994-9D3C-AAA1E90775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1753576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29451" y="343185"/>
            <a:ext cx="10058400" cy="8257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</a:p>
        </p:txBody>
      </p:sp>
      <p:sp>
        <p:nvSpPr>
          <p:cNvPr id="2" name="Rectangle 1"/>
          <p:cNvSpPr/>
          <p:nvPr/>
        </p:nvSpPr>
        <p:spPr>
          <a:xfrm>
            <a:off x="158674" y="1168916"/>
            <a:ext cx="1169770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Students will solve inequalities using the addition property.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9490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66800" y="144647"/>
            <a:ext cx="10058400" cy="8257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Addition Property of Inequalities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1C81C62-4180-46D9-8100-71911971E206}"/>
                  </a:ext>
                </a:extLst>
              </p:cNvPr>
              <p:cNvSpPr txBox="1"/>
              <p:nvPr/>
            </p:nvSpPr>
            <p:spPr>
              <a:xfrm>
                <a:off x="744876" y="1284272"/>
                <a:ext cx="9667981" cy="369331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𝑭𝒐𝒓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𝒂𝒍𝒍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𝒓𝒂𝒕𝒊𝒐𝒏𝒂𝒍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𝒏𝒖𝒎𝒃𝒆𝒓𝒔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𝒂𝒏𝒅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lvl="2"/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𝒊𝒇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𝒕𝒉𝒆𝒏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lvl="2"/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lvl="2"/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𝒊𝒇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𝒕𝒉𝒆𝒏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1C81C62-4180-46D9-8100-71911971E2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876" y="1284272"/>
                <a:ext cx="9667981" cy="3693319"/>
              </a:xfrm>
              <a:prstGeom prst="rect">
                <a:avLst/>
              </a:prstGeom>
              <a:blipFill>
                <a:blip r:embed="rId2"/>
                <a:stretch>
                  <a:fillRect r="-98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4569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23112" y="112315"/>
                <a:ext cx="10359738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.1) </m:t>
                      </m:r>
                    </m:oMath>
                  </m:oMathPara>
                </a14:m>
                <a:endParaRPr lang="en-US" sz="5400" b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+ 4 </m:t>
                      </m:r>
                      <m:r>
                        <a:rPr lang="en-US" sz="54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&lt; </m:t>
                      </m:r>
                      <m:r>
                        <a:rPr lang="en-US" sz="540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13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112" y="112315"/>
                <a:ext cx="10359738" cy="16619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8627B95F-5143-4AC1-A9AB-874A3B82EBAC}"/>
                  </a:ext>
                </a:extLst>
              </p14:cNvPr>
              <p14:cNvContentPartPr/>
              <p14:nvPr/>
            </p14:nvContentPartPr>
            <p14:xfrm>
              <a:off x="4479120" y="804240"/>
              <a:ext cx="6296040" cy="29822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8627B95F-5143-4AC1-A9AB-874A3B82EBA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69760" y="794880"/>
                <a:ext cx="6314760" cy="3000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28448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51192" y="61645"/>
                <a:ext cx="10359738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.2) </m:t>
                      </m:r>
                    </m:oMath>
                  </m:oMathPara>
                </a14:m>
                <a:endParaRPr lang="en-US" sz="54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−11&gt;23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192" y="61645"/>
                <a:ext cx="10359738" cy="1661993"/>
              </a:xfrm>
              <a:prstGeom prst="rect">
                <a:avLst/>
              </a:prstGeom>
              <a:blipFill>
                <a:blip r:embed="rId2"/>
                <a:stretch>
                  <a:fillRect b="-3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85B1B28-6C80-401C-89AD-F9DD08996C9D}"/>
                  </a:ext>
                </a:extLst>
              </p14:cNvPr>
              <p14:cNvContentPartPr/>
              <p14:nvPr/>
            </p14:nvContentPartPr>
            <p14:xfrm>
              <a:off x="4288680" y="1249920"/>
              <a:ext cx="6274440" cy="24984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85B1B28-6C80-401C-89AD-F9DD08996C9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79320" y="1240560"/>
                <a:ext cx="6293160" cy="2517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90765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02742" y="0"/>
                <a:ext cx="10413325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.3) </m:t>
                      </m:r>
                    </m:oMath>
                  </m:oMathPara>
                </a14:m>
                <a:endParaRPr lang="en-US" sz="54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+2−5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15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42" y="0"/>
                <a:ext cx="10413325" cy="16619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FE83775-4284-491F-B1AA-CDFB3C65AA5E}"/>
                  </a:ext>
                </a:extLst>
              </p14:cNvPr>
              <p14:cNvContentPartPr/>
              <p14:nvPr/>
            </p14:nvContentPartPr>
            <p14:xfrm>
              <a:off x="2759760" y="1589760"/>
              <a:ext cx="8025480" cy="32220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FE83775-4284-491F-B1AA-CDFB3C65AA5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50400" y="1580400"/>
                <a:ext cx="8044200" cy="3240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92513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46055" y="0"/>
                <a:ext cx="11458606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.4) </m:t>
                      </m:r>
                    </m:oMath>
                  </m:oMathPara>
                </a14:m>
                <a:endParaRPr lang="en-US" sz="54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</m:t>
                      </m:r>
                      <m:d>
                        <m:d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14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55" y="0"/>
                <a:ext cx="11458606" cy="1661993"/>
              </a:xfrm>
              <a:prstGeom prst="rect">
                <a:avLst/>
              </a:prstGeom>
              <a:blipFill>
                <a:blip r:embed="rId2"/>
                <a:stretch>
                  <a:fillRect b="-3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70F5A1A-B012-45D9-8A91-819CCAC68612}"/>
                  </a:ext>
                </a:extLst>
              </p14:cNvPr>
              <p14:cNvContentPartPr/>
              <p14:nvPr/>
            </p14:nvContentPartPr>
            <p14:xfrm>
              <a:off x="4032360" y="265680"/>
              <a:ext cx="7641720" cy="57222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70F5A1A-B012-45D9-8A91-819CCAC6861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023000" y="256320"/>
                <a:ext cx="7660440" cy="5740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22549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46055" y="0"/>
                <a:ext cx="11458606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.5) </m:t>
                      </m:r>
                    </m:oMath>
                  </m:oMathPara>
                </a14:m>
                <a:endParaRPr lang="en-US" sz="54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</m:t>
                      </m:r>
                      <m:d>
                        <m:dPr>
                          <m:ctrlP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54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55" y="0"/>
                <a:ext cx="11458606" cy="16619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03A7FCC-2701-4733-8F19-9ABACA948036}"/>
                  </a:ext>
                </a:extLst>
              </p14:cNvPr>
              <p14:cNvContentPartPr/>
              <p14:nvPr/>
            </p14:nvContentPartPr>
            <p14:xfrm>
              <a:off x="4030920" y="543240"/>
              <a:ext cx="7283880" cy="54219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03A7FCC-2701-4733-8F19-9ABACA94803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021560" y="533880"/>
                <a:ext cx="7302600" cy="5440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2364993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40</TotalTime>
  <Words>117</Words>
  <Application>Microsoft Office PowerPoint</Application>
  <PresentationFormat>Widescreen</PresentationFormat>
  <Paragraphs>20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Retrospect</vt:lpstr>
      <vt:lpstr>CHAPTER 4.2:  The Addition Property of Inequalities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2.7:  USING THE DISTRIBUTIVE PROPERTY</dc:title>
  <dc:creator>Michael Kuniega</dc:creator>
  <cp:lastModifiedBy>Michael Kuniega</cp:lastModifiedBy>
  <cp:revision>10</cp:revision>
  <dcterms:created xsi:type="dcterms:W3CDTF">2019-12-28T00:10:28Z</dcterms:created>
  <dcterms:modified xsi:type="dcterms:W3CDTF">2019-12-29T19:05:09Z</dcterms:modified>
</cp:coreProperties>
</file>